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91" r:id="rId6"/>
    <p:sldId id="275" r:id="rId7"/>
    <p:sldId id="276" r:id="rId8"/>
    <p:sldId id="30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5" r:id="rId2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242" autoAdjust="0"/>
  </p:normalViewPr>
  <p:slideViewPr>
    <p:cSldViewPr>
      <p:cViewPr varScale="1">
        <p:scale>
          <a:sx n="50" d="100"/>
          <a:sy n="50" d="100"/>
        </p:scale>
        <p:origin x="3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2BF4-9036-D6B1-2E91-6EB79879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74AFC6-6DD6-6B72-E5C4-E477CF70C4F9}"/>
              </a:ext>
            </a:extLst>
          </p:cNvPr>
          <p:cNvSpPr/>
          <p:nvPr/>
        </p:nvSpPr>
        <p:spPr>
          <a:xfrm>
            <a:off x="13609761" y="6684756"/>
            <a:ext cx="4678239" cy="3602244"/>
          </a:xfrm>
          <a:custGeom>
            <a:avLst/>
            <a:gdLst/>
            <a:ahLst/>
            <a:cxnLst/>
            <a:rect l="l" t="t" r="r" b="b"/>
            <a:pathLst>
              <a:path w="4678239" h="3602244">
                <a:moveTo>
                  <a:pt x="0" y="0"/>
                </a:moveTo>
                <a:lnTo>
                  <a:pt x="4678239" y="0"/>
                </a:lnTo>
                <a:lnTo>
                  <a:pt x="4678239" y="3602244"/>
                </a:lnTo>
                <a:lnTo>
                  <a:pt x="0" y="360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484BBB-F974-3DE5-A4DE-DD47ECD25E40}"/>
              </a:ext>
            </a:extLst>
          </p:cNvPr>
          <p:cNvSpPr/>
          <p:nvPr/>
        </p:nvSpPr>
        <p:spPr>
          <a:xfrm flipH="1" flipV="1">
            <a:off x="0" y="0"/>
            <a:ext cx="3776279" cy="2907735"/>
          </a:xfrm>
          <a:custGeom>
            <a:avLst/>
            <a:gdLst/>
            <a:ahLst/>
            <a:cxnLst/>
            <a:rect l="l" t="t" r="r" b="b"/>
            <a:pathLst>
              <a:path w="3776279" h="2907735">
                <a:moveTo>
                  <a:pt x="3776279" y="2907735"/>
                </a:moveTo>
                <a:lnTo>
                  <a:pt x="0" y="2907735"/>
                </a:lnTo>
                <a:lnTo>
                  <a:pt x="0" y="0"/>
                </a:lnTo>
                <a:lnTo>
                  <a:pt x="3776279" y="0"/>
                </a:lnTo>
                <a:lnTo>
                  <a:pt x="3776279" y="29077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159C3E-B670-D6F7-1FB1-542E5F0C28C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F34E776-D165-C5B3-78FB-C8946FC9595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525C787-F882-1D2C-897C-30DCDB5397DE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AA38D02-91D4-2B42-6A88-F27A4E74C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-184951"/>
            <a:ext cx="3090357" cy="24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6D51D-B43B-6703-FDD0-54E906A22805}"/>
              </a:ext>
            </a:extLst>
          </p:cNvPr>
          <p:cNvSpPr txBox="1"/>
          <p:nvPr/>
        </p:nvSpPr>
        <p:spPr>
          <a:xfrm>
            <a:off x="3107339" y="1717197"/>
            <a:ext cx="12073321" cy="563231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Unit </a:t>
            </a:r>
            <a:r>
              <a:rPr lang="ar-EG" sz="7200" b="1" dirty="0">
                <a:solidFill>
                  <a:srgbClr val="FF0000"/>
                </a:solidFill>
              </a:rPr>
              <a:t>6</a:t>
            </a:r>
            <a:r>
              <a:rPr lang="en-US" sz="7200" b="1" dirty="0">
                <a:solidFill>
                  <a:srgbClr val="FF0000"/>
                </a:solidFill>
              </a:rPr>
              <a:t> Grade </a:t>
            </a:r>
            <a:r>
              <a:rPr lang="ar-EG" sz="7200" b="1" dirty="0">
                <a:solidFill>
                  <a:srgbClr val="FF0000"/>
                </a:solidFill>
              </a:rPr>
              <a:t>5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House Accidents</a:t>
            </a:r>
          </a:p>
          <a:p>
            <a:pPr algn="ctr"/>
            <a:r>
              <a:rPr lang="ar-EG" sz="7200" b="1" dirty="0">
                <a:solidFill>
                  <a:srgbClr val="FF0000"/>
                </a:solidFill>
              </a:rPr>
              <a:t>الحوادث المنزلية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You should go to the doctor</a:t>
            </a:r>
          </a:p>
          <a:p>
            <a:pPr algn="ctr"/>
            <a:r>
              <a:rPr lang="ar-EG" sz="7200" b="1" dirty="0">
                <a:solidFill>
                  <a:srgbClr val="FF0000"/>
                </a:solidFill>
              </a:rPr>
              <a:t>يجب عليك الذهاب للطبيب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E86A-9D7E-EDF8-E842-799D81A7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AE9EB0C-D547-5A52-1274-C71A73CAAB5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D68BE80-AC01-9C5E-5B58-0DB4366119B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664A08-4F4D-EB99-8DE8-B799080C7B5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18E70A9-7EFF-E4A8-4DB0-46C323CDC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27" y="-184951"/>
            <a:ext cx="3182330" cy="250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0CE3F-F1CC-8B87-EFD2-FA4B70129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07" y="231271"/>
            <a:ext cx="11836255" cy="8719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DD56C-14F1-B842-4D56-B8BFE16B89A6}"/>
              </a:ext>
            </a:extLst>
          </p:cNvPr>
          <p:cNvSpPr txBox="1"/>
          <p:nvPr/>
        </p:nvSpPr>
        <p:spPr>
          <a:xfrm>
            <a:off x="4831080" y="413393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mustn’t run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3687D-F485-E1F1-A67D-BA839F33F4EB}"/>
              </a:ext>
            </a:extLst>
          </p:cNvPr>
          <p:cNvSpPr txBox="1"/>
          <p:nvPr/>
        </p:nvSpPr>
        <p:spPr>
          <a:xfrm>
            <a:off x="8715467" y="399157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to wash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CF04D-0A65-FD5E-CD1B-F9C98920BC1D}"/>
              </a:ext>
            </a:extLst>
          </p:cNvPr>
          <p:cNvSpPr txBox="1"/>
          <p:nvPr/>
        </p:nvSpPr>
        <p:spPr>
          <a:xfrm>
            <a:off x="1196661" y="7608664"/>
            <a:ext cx="264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mustn’t shout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0C8A73-9EC4-2E9B-4537-DCC679BEC64A}"/>
              </a:ext>
            </a:extLst>
          </p:cNvPr>
          <p:cNvSpPr txBox="1"/>
          <p:nvPr/>
        </p:nvSpPr>
        <p:spPr>
          <a:xfrm>
            <a:off x="4699756" y="7608664"/>
            <a:ext cx="315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have to drink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EDA18-A00D-9F78-344E-6E15529864D8}"/>
              </a:ext>
            </a:extLst>
          </p:cNvPr>
          <p:cNvSpPr txBox="1"/>
          <p:nvPr/>
        </p:nvSpPr>
        <p:spPr>
          <a:xfrm>
            <a:off x="8490309" y="7608664"/>
            <a:ext cx="315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must wear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5A28BE-9841-0FBF-C6F8-0354559A2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5886" y="3314700"/>
            <a:ext cx="6432114" cy="30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4DB23-FF34-2445-3913-4C43B740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F29D1D-4C89-4AB8-1191-7C8523758898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8D6BD1D-66CD-D787-3033-8488E2DCC07B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7D908F-7CA6-C135-A748-E0AE11C0E2CC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2AD6B83E-1C98-49D8-06DC-16DC7F637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14300"/>
            <a:ext cx="3090357" cy="24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A4ECC-12B7-A9A7-AD1B-B32028110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734" y="0"/>
            <a:ext cx="15271947" cy="76446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DCE3A2-AB07-7BF9-0E11-11B7434A239A}"/>
              </a:ext>
            </a:extLst>
          </p:cNvPr>
          <p:cNvSpPr/>
          <p:nvPr/>
        </p:nvSpPr>
        <p:spPr>
          <a:xfrm>
            <a:off x="2469187" y="1061012"/>
            <a:ext cx="1219200" cy="457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DA8629-B53F-4DB3-1E11-1E8C2759B803}"/>
              </a:ext>
            </a:extLst>
          </p:cNvPr>
          <p:cNvSpPr/>
          <p:nvPr/>
        </p:nvSpPr>
        <p:spPr>
          <a:xfrm>
            <a:off x="5113020" y="2068030"/>
            <a:ext cx="731520" cy="34625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7B80DF-F189-B53D-400D-A794B98F8CC2}"/>
              </a:ext>
            </a:extLst>
          </p:cNvPr>
          <p:cNvSpPr/>
          <p:nvPr/>
        </p:nvSpPr>
        <p:spPr>
          <a:xfrm>
            <a:off x="2062665" y="2311896"/>
            <a:ext cx="2461993" cy="4264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840C4A-4B51-4603-3829-91731EB5A5E9}"/>
              </a:ext>
            </a:extLst>
          </p:cNvPr>
          <p:cNvSpPr/>
          <p:nvPr/>
        </p:nvSpPr>
        <p:spPr>
          <a:xfrm>
            <a:off x="1143000" y="2445108"/>
            <a:ext cx="533400" cy="3580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89F65B-7CA2-E532-E7DE-B8BC9ABE9466}"/>
              </a:ext>
            </a:extLst>
          </p:cNvPr>
          <p:cNvSpPr/>
          <p:nvPr/>
        </p:nvSpPr>
        <p:spPr>
          <a:xfrm>
            <a:off x="2305555" y="3112152"/>
            <a:ext cx="1079344" cy="4264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4CB61B-3D60-6017-893C-47438D84B271}"/>
              </a:ext>
            </a:extLst>
          </p:cNvPr>
          <p:cNvSpPr/>
          <p:nvPr/>
        </p:nvSpPr>
        <p:spPr>
          <a:xfrm>
            <a:off x="6400800" y="3152238"/>
            <a:ext cx="731520" cy="34625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E1A09E-2A46-2A3D-2383-8A837C232796}"/>
              </a:ext>
            </a:extLst>
          </p:cNvPr>
          <p:cNvSpPr/>
          <p:nvPr/>
        </p:nvSpPr>
        <p:spPr>
          <a:xfrm>
            <a:off x="2004505" y="3577359"/>
            <a:ext cx="1319943" cy="34541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970D1E-9AC4-F061-0088-05D701C33B80}"/>
              </a:ext>
            </a:extLst>
          </p:cNvPr>
          <p:cNvSpPr/>
          <p:nvPr/>
        </p:nvSpPr>
        <p:spPr>
          <a:xfrm>
            <a:off x="1676400" y="4250624"/>
            <a:ext cx="1066800" cy="3581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A39481-2609-B2C5-9E6D-BCA128AE2177}"/>
              </a:ext>
            </a:extLst>
          </p:cNvPr>
          <p:cNvSpPr/>
          <p:nvPr/>
        </p:nvSpPr>
        <p:spPr>
          <a:xfrm>
            <a:off x="440170" y="4686297"/>
            <a:ext cx="2224306" cy="4011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097975-0CDA-CBC5-9460-D30B9D9A2B46}"/>
              </a:ext>
            </a:extLst>
          </p:cNvPr>
          <p:cNvSpPr/>
          <p:nvPr/>
        </p:nvSpPr>
        <p:spPr>
          <a:xfrm>
            <a:off x="4937760" y="4669503"/>
            <a:ext cx="1082040" cy="37372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A6CCD0-B017-47B2-05AA-9ED2377D9E8F}"/>
              </a:ext>
            </a:extLst>
          </p:cNvPr>
          <p:cNvSpPr/>
          <p:nvPr/>
        </p:nvSpPr>
        <p:spPr>
          <a:xfrm>
            <a:off x="4244340" y="6157101"/>
            <a:ext cx="868680" cy="3737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164DEC-E857-7160-A81C-A8CF189389AD}"/>
              </a:ext>
            </a:extLst>
          </p:cNvPr>
          <p:cNvSpPr/>
          <p:nvPr/>
        </p:nvSpPr>
        <p:spPr>
          <a:xfrm>
            <a:off x="4610100" y="7311505"/>
            <a:ext cx="1082039" cy="3737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5494E7-25B5-8E66-BC33-9FFD2BAB3B80}"/>
              </a:ext>
            </a:extLst>
          </p:cNvPr>
          <p:cNvSpPr txBox="1"/>
          <p:nvPr/>
        </p:nvSpPr>
        <p:spPr>
          <a:xfrm>
            <a:off x="13052757" y="6217920"/>
            <a:ext cx="5235243" cy="35394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Strange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غريب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Yard</a:t>
            </a:r>
            <a:r>
              <a:rPr lang="ar-EG" sz="3200" b="1" dirty="0">
                <a:solidFill>
                  <a:srgbClr val="FF0000"/>
                </a:solidFill>
              </a:rPr>
              <a:t>فناء      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Toy</a:t>
            </a:r>
            <a:r>
              <a:rPr lang="ar-EG" sz="3200" b="1" dirty="0">
                <a:solidFill>
                  <a:srgbClr val="FF0000"/>
                </a:solidFill>
              </a:rPr>
              <a:t>لعبة        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Remote-controlled</a:t>
            </a:r>
            <a:r>
              <a:rPr lang="ar-EG" sz="3200" b="1" dirty="0">
                <a:solidFill>
                  <a:srgbClr val="FF0000"/>
                </a:solidFill>
              </a:rPr>
              <a:t>تحكم عن بعد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Step on</a:t>
            </a:r>
            <a:r>
              <a:rPr lang="ar-EG" sz="3200" b="1" dirty="0"/>
              <a:t> </a:t>
            </a:r>
            <a:r>
              <a:rPr lang="ar-EG" sz="3200" b="1" dirty="0">
                <a:solidFill>
                  <a:srgbClr val="FF0000"/>
                </a:solidFill>
              </a:rPr>
              <a:t>يدوس علي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Late</a:t>
            </a:r>
            <a:r>
              <a:rPr lang="ar-EG" sz="3200" b="1" dirty="0">
                <a:solidFill>
                  <a:srgbClr val="FF0000"/>
                </a:solidFill>
              </a:rPr>
              <a:t>متأخر     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Got stuck</a:t>
            </a:r>
            <a:r>
              <a:rPr lang="ar-EG" sz="3200" b="1" dirty="0">
                <a:solidFill>
                  <a:srgbClr val="FF0000"/>
                </a:solidFill>
              </a:rPr>
              <a:t>يعلق          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B5FEA-C081-903B-97FA-A8822C8F5746}"/>
              </a:ext>
            </a:extLst>
          </p:cNvPr>
          <p:cNvSpPr txBox="1"/>
          <p:nvPr/>
        </p:nvSpPr>
        <p:spPr>
          <a:xfrm>
            <a:off x="7851436" y="7725754"/>
            <a:ext cx="4576484" cy="255454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Control</a:t>
            </a:r>
            <a:r>
              <a:rPr lang="ar-EG" sz="3200" b="1" dirty="0">
                <a:solidFill>
                  <a:srgbClr val="FF0000"/>
                </a:solidFill>
              </a:rPr>
              <a:t>يتحكم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Heading toward</a:t>
            </a:r>
            <a:r>
              <a:rPr lang="ar-EG" sz="3200" b="1" dirty="0">
                <a:solidFill>
                  <a:srgbClr val="FF0000"/>
                </a:solidFill>
              </a:rPr>
              <a:t>يتجه نحو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Quickly</a:t>
            </a:r>
            <a:r>
              <a:rPr lang="ar-EG" sz="3200" b="1" dirty="0">
                <a:solidFill>
                  <a:srgbClr val="FF0000"/>
                </a:solidFill>
              </a:rPr>
              <a:t>بسرعة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Couch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كنبة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Pick up</a:t>
            </a:r>
            <a:r>
              <a:rPr lang="ar-EG" sz="3200" b="1" dirty="0">
                <a:solidFill>
                  <a:srgbClr val="FF0000"/>
                </a:solidFill>
              </a:rPr>
              <a:t>يلتقط           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1BC57-C2B2-48F4-4567-B52E58B2C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328C2BA-5DCF-69CA-1363-EDAE84C9A97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4F0154C-ADC4-F733-7B54-29EC7A51507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75B0877-8D27-FA3F-8E8F-813A3951F57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B00E0492-5DFA-0B4E-CAD6-9B0C8EF5D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27" y="-184951"/>
            <a:ext cx="3182330" cy="250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CBE20-83AA-688F-092C-9C2332C88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476500"/>
            <a:ext cx="8132601" cy="7555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62A78-CCFD-58B1-27C5-C8404B4D05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12394"/>
            <a:ext cx="6617102" cy="17143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66BFC-8703-DD21-178F-43365BFFAB5F}"/>
              </a:ext>
            </a:extLst>
          </p:cNvPr>
          <p:cNvSpPr txBox="1"/>
          <p:nvPr/>
        </p:nvSpPr>
        <p:spPr>
          <a:xfrm>
            <a:off x="6974809" y="289650"/>
            <a:ext cx="8132601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1- </a:t>
            </a:r>
            <a:r>
              <a:rPr lang="en-US" sz="3600" b="1" dirty="0" err="1">
                <a:solidFill>
                  <a:srgbClr val="FF0000"/>
                </a:solidFill>
              </a:rPr>
              <a:t>Mum,dad</a:t>
            </a:r>
            <a:r>
              <a:rPr lang="en-US" sz="3600" b="1" dirty="0">
                <a:solidFill>
                  <a:srgbClr val="FF0000"/>
                </a:solidFill>
              </a:rPr>
              <a:t>, Alex and Liza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2- his foot got stuck in the car and he fell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3- Alex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7F714-684D-27E6-D19E-F5433EC52094}"/>
              </a:ext>
            </a:extLst>
          </p:cNvPr>
          <p:cNvSpPr txBox="1"/>
          <p:nvPr/>
        </p:nvSpPr>
        <p:spPr>
          <a:xfrm>
            <a:off x="14045526" y="477270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FEC61-E4DC-A720-513C-CA69A710DD6C}"/>
              </a:ext>
            </a:extLst>
          </p:cNvPr>
          <p:cNvSpPr txBox="1"/>
          <p:nvPr/>
        </p:nvSpPr>
        <p:spPr>
          <a:xfrm>
            <a:off x="14107387" y="585156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E1250-AEC0-4FE2-F899-77662B775A45}"/>
              </a:ext>
            </a:extLst>
          </p:cNvPr>
          <p:cNvSpPr txBox="1"/>
          <p:nvPr/>
        </p:nvSpPr>
        <p:spPr>
          <a:xfrm>
            <a:off x="14182008" y="684016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478D3-2E43-3D76-8678-003650AEA51F}"/>
              </a:ext>
            </a:extLst>
          </p:cNvPr>
          <p:cNvSpPr txBox="1"/>
          <p:nvPr/>
        </p:nvSpPr>
        <p:spPr>
          <a:xfrm>
            <a:off x="14216566" y="787027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5F01-7566-D43E-C6B3-C6EAB2BCEEB0}"/>
              </a:ext>
            </a:extLst>
          </p:cNvPr>
          <p:cNvSpPr txBox="1"/>
          <p:nvPr/>
        </p:nvSpPr>
        <p:spPr>
          <a:xfrm>
            <a:off x="14221628" y="890761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7173CE-9734-C516-FE9C-39ABCA7768DE}"/>
              </a:ext>
            </a:extLst>
          </p:cNvPr>
          <p:cNvSpPr txBox="1"/>
          <p:nvPr/>
        </p:nvSpPr>
        <p:spPr>
          <a:xfrm>
            <a:off x="8839200" y="63627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Alex didn’t stop the car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DC1853-41ED-E9F1-16BB-931E20DE4B3F}"/>
              </a:ext>
            </a:extLst>
          </p:cNvPr>
          <p:cNvSpPr txBox="1"/>
          <p:nvPr/>
        </p:nvSpPr>
        <p:spPr>
          <a:xfrm>
            <a:off x="8697186" y="8429620"/>
            <a:ext cx="738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Dad didn’t need the ice for his foot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20DE11-57BB-7A22-296D-09066A51FDD4}"/>
              </a:ext>
            </a:extLst>
          </p:cNvPr>
          <p:cNvSpPr txBox="1"/>
          <p:nvPr/>
        </p:nvSpPr>
        <p:spPr>
          <a:xfrm>
            <a:off x="8801450" y="9455853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Mom was angry with Alex</a:t>
            </a:r>
          </a:p>
        </p:txBody>
      </p:sp>
    </p:spTree>
    <p:extLst>
      <p:ext uri="{BB962C8B-B14F-4D97-AF65-F5344CB8AC3E}">
        <p14:creationId xmlns:p14="http://schemas.microsoft.com/office/powerpoint/2010/main" val="24516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0C0BD-271D-6979-AE45-542A68FE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77133CE-DA2D-11E6-2AF3-C33D14F52B3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110F366-ACAF-FAC9-CEDF-D8EB5A408C6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DA29CB-F3B2-6F89-FB13-AE7D56D8C374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7BF807D6-BE4C-0BBA-B2B6-20904AA2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-184951"/>
            <a:ext cx="3318957" cy="261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7BC531-DC73-69A0-EF7A-3013109DA9FD}"/>
              </a:ext>
            </a:extLst>
          </p:cNvPr>
          <p:cNvSpPr txBox="1"/>
          <p:nvPr/>
        </p:nvSpPr>
        <p:spPr>
          <a:xfrm>
            <a:off x="287600" y="224580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632AE-7523-A304-B38C-E09F84113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1" y="1318904"/>
            <a:ext cx="12649199" cy="6412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B5BD47-BA13-762D-747F-B270F431C072}"/>
              </a:ext>
            </a:extLst>
          </p:cNvPr>
          <p:cNvSpPr txBox="1"/>
          <p:nvPr/>
        </p:nvSpPr>
        <p:spPr>
          <a:xfrm>
            <a:off x="11873922" y="7678173"/>
            <a:ext cx="6156960" cy="255454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Touch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يلمس       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Dangerous products</a:t>
            </a:r>
            <a:r>
              <a:rPr lang="ar-EG" sz="3200" b="1" dirty="0">
                <a:solidFill>
                  <a:srgbClr val="FF0000"/>
                </a:solidFill>
              </a:rPr>
              <a:t>منتجات خطيرة    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/>
              <a:t>Medicines</a:t>
            </a:r>
            <a:r>
              <a:rPr lang="ar-EG" sz="3200" b="1" dirty="0">
                <a:solidFill>
                  <a:srgbClr val="FF0000"/>
                </a:solidFill>
              </a:rPr>
              <a:t>أدوية  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Pull</a:t>
            </a:r>
            <a:r>
              <a:rPr lang="ar-EG" sz="3200" b="1" dirty="0">
                <a:solidFill>
                  <a:srgbClr val="FF0000"/>
                </a:solidFill>
              </a:rPr>
              <a:t>يسحب                              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Cables</a:t>
            </a:r>
            <a:r>
              <a:rPr lang="ar-EG" sz="3200" b="1" dirty="0">
                <a:solidFill>
                  <a:srgbClr val="FF0000"/>
                </a:solidFill>
              </a:rPr>
              <a:t>كابلات                         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8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CB8DE-9ADC-B2DE-9304-BEC87782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C008AAD-B2A7-2CF6-F0C5-3FA000B0FBF9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1AE9BC2-D052-4877-7421-B09A429F2F2E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6254935-EBC0-7BAE-DAF1-8CD9011F9FA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CE9482D-B814-97AC-0D12-166A68341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76E19D-555A-6969-9C94-B30E2B2C9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686300"/>
            <a:ext cx="14500930" cy="52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7DD63-4161-1654-5C46-4EC6F5ABC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26135"/>
            <a:ext cx="11704320" cy="4339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B141F-FCDF-2CE5-51AC-F853ACBB4F56}"/>
              </a:ext>
            </a:extLst>
          </p:cNvPr>
          <p:cNvSpPr txBox="1"/>
          <p:nvPr/>
        </p:nvSpPr>
        <p:spPr>
          <a:xfrm>
            <a:off x="16868998" y="81153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</a:rPr>
              <a:t>×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8852B-A207-E8A8-F204-C5EBFF2CAA25}"/>
              </a:ext>
            </a:extLst>
          </p:cNvPr>
          <p:cNvSpPr txBox="1"/>
          <p:nvPr/>
        </p:nvSpPr>
        <p:spPr>
          <a:xfrm>
            <a:off x="16899478" y="6483183"/>
            <a:ext cx="62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84AA-0594-F76D-155E-926562C0ECA3}"/>
              </a:ext>
            </a:extLst>
          </p:cNvPr>
          <p:cNvSpPr txBox="1"/>
          <p:nvPr/>
        </p:nvSpPr>
        <p:spPr>
          <a:xfrm>
            <a:off x="16944357" y="7217401"/>
            <a:ext cx="657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58527-92F9-13CA-65EC-AE011DE22493}"/>
              </a:ext>
            </a:extLst>
          </p:cNvPr>
          <p:cNvSpPr txBox="1"/>
          <p:nvPr/>
        </p:nvSpPr>
        <p:spPr>
          <a:xfrm>
            <a:off x="16974837" y="8912690"/>
            <a:ext cx="62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A1BD-B0D5-1CF4-EC75-680519E3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0026631-9CAB-9F7B-EBE4-AC761F79B35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9DC6A9F-0981-5295-535D-6B0CF074E557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46A51F6-86E4-4D93-4FE0-516DE7B7BD18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5719035-37CC-67B2-0ECB-80367558B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-184951"/>
            <a:ext cx="2633157" cy="207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86E56-3F7B-BEEE-658A-6D7335397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90500"/>
            <a:ext cx="13563600" cy="5906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8AC2B-8781-BFEB-3C0D-5E92D225625D}"/>
              </a:ext>
            </a:extLst>
          </p:cNvPr>
          <p:cNvSpPr txBox="1"/>
          <p:nvPr/>
        </p:nvSpPr>
        <p:spPr>
          <a:xfrm>
            <a:off x="13487400" y="5577840"/>
            <a:ext cx="4648200" cy="452431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Upstairs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الطابق العلوي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Stomach</a:t>
            </a:r>
            <a:r>
              <a:rPr lang="ar-EG" sz="3600" b="1" dirty="0">
                <a:solidFill>
                  <a:srgbClr val="FF0000"/>
                </a:solidFill>
              </a:rPr>
              <a:t>المعدة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ill</a:t>
            </a:r>
            <a:r>
              <a:rPr lang="ar-EG" sz="3600" b="1" dirty="0">
                <a:solidFill>
                  <a:srgbClr val="FF0000"/>
                </a:solidFill>
              </a:rPr>
              <a:t>مريض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All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right</a:t>
            </a:r>
            <a:r>
              <a:rPr lang="ar-EG" sz="3600" b="1" dirty="0">
                <a:solidFill>
                  <a:srgbClr val="FF0000"/>
                </a:solidFill>
              </a:rPr>
              <a:t>بخير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Downstairs</a:t>
            </a:r>
            <a:r>
              <a:rPr lang="ar-EG" sz="3600" b="1" dirty="0">
                <a:solidFill>
                  <a:srgbClr val="FF0000"/>
                </a:solidFill>
              </a:rPr>
              <a:t>الطابق السفلي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Band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aid</a:t>
            </a:r>
            <a:r>
              <a:rPr lang="ar-EG" sz="3600" b="1" dirty="0">
                <a:solidFill>
                  <a:srgbClr val="FF0000"/>
                </a:solidFill>
              </a:rPr>
              <a:t>ضمادة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Take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off</a:t>
            </a:r>
            <a:r>
              <a:rPr lang="ar-EG" sz="3600" b="1" dirty="0">
                <a:solidFill>
                  <a:srgbClr val="FF0000"/>
                </a:solidFill>
              </a:rPr>
              <a:t>يخلع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Put on </a:t>
            </a:r>
            <a:r>
              <a:rPr lang="ar-EG" sz="3600" b="1" dirty="0">
                <a:solidFill>
                  <a:srgbClr val="FF0000"/>
                </a:solidFill>
              </a:rPr>
              <a:t>يلبس       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CD29-DB9D-212F-C7DA-E8EE7F63E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8924A-A6B9-5B8E-1F99-55E575CD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19"/>
          <a:stretch/>
        </p:blipFill>
        <p:spPr>
          <a:xfrm>
            <a:off x="570399" y="3238499"/>
            <a:ext cx="17147201" cy="3804451"/>
          </a:xfrm>
          <a:prstGeom prst="rect">
            <a:avLst/>
          </a:prstGeom>
          <a:noFill/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032CCD72-9E49-B6E7-A5A0-FB11288AFAD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6650D8-F0A1-64C1-9C93-BEADBBE35CB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892325-82D8-06EE-ECED-B0993DFD28B8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18CCEB5-FDCE-375D-CF92-FF93B6BE54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112" y="-184951"/>
            <a:ext cx="2602445" cy="2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66C4797-650C-CA4A-B6B6-FD02790FEA05}"/>
              </a:ext>
            </a:extLst>
          </p:cNvPr>
          <p:cNvSpPr/>
          <p:nvPr/>
        </p:nvSpPr>
        <p:spPr>
          <a:xfrm>
            <a:off x="6629400" y="4657724"/>
            <a:ext cx="1905000" cy="79056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42EEE4-B374-C3F4-0A17-EB80FF09D248}"/>
              </a:ext>
            </a:extLst>
          </p:cNvPr>
          <p:cNvSpPr/>
          <p:nvPr/>
        </p:nvSpPr>
        <p:spPr>
          <a:xfrm>
            <a:off x="7772400" y="4112712"/>
            <a:ext cx="17526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34EEF9-8D05-6440-1A8B-6C5AD8CDCE41}"/>
              </a:ext>
            </a:extLst>
          </p:cNvPr>
          <p:cNvSpPr/>
          <p:nvPr/>
        </p:nvSpPr>
        <p:spPr>
          <a:xfrm>
            <a:off x="4876800" y="5585626"/>
            <a:ext cx="1676400" cy="6190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FACF2D-AF45-9C0C-C52A-EB72740DDAD4}"/>
              </a:ext>
            </a:extLst>
          </p:cNvPr>
          <p:cNvSpPr/>
          <p:nvPr/>
        </p:nvSpPr>
        <p:spPr>
          <a:xfrm>
            <a:off x="5257800" y="6216085"/>
            <a:ext cx="1905000" cy="8384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8309D-9B05-F53C-E42A-3E15D2D6B211}"/>
              </a:ext>
            </a:extLst>
          </p:cNvPr>
          <p:cNvSpPr txBox="1"/>
          <p:nvPr/>
        </p:nvSpPr>
        <p:spPr>
          <a:xfrm>
            <a:off x="807720" y="1077630"/>
            <a:ext cx="9525000" cy="8309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Read and choose the correct words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D8185-5C04-6B6C-BFBD-5C94D92E2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800" y="7035330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3724-8C1F-AB0E-D4FB-4ECB501D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6B994A5-294C-909C-E1F2-05C36E034D42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6CD01DD-9EEB-1F31-7EDF-D7F086587F0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6FF0765-F15B-EE10-B7C8-52565EDD7081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76F02CEA-4943-F3F7-F1C5-B152566CE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-184951"/>
            <a:ext cx="2709357" cy="213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53766-85D9-536E-8257-C6FD8C5130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360"/>
          <a:stretch/>
        </p:blipFill>
        <p:spPr>
          <a:xfrm>
            <a:off x="1295400" y="2705100"/>
            <a:ext cx="15825560" cy="5165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42BADA-FAF8-D11B-F886-51EF3021C488}"/>
              </a:ext>
            </a:extLst>
          </p:cNvPr>
          <p:cNvSpPr txBox="1"/>
          <p:nvPr/>
        </p:nvSpPr>
        <p:spPr>
          <a:xfrm>
            <a:off x="807720" y="1077630"/>
            <a:ext cx="2849880" cy="8309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Complete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9EC48-441B-4663-DFB2-0CF5DF58FA67}"/>
              </a:ext>
            </a:extLst>
          </p:cNvPr>
          <p:cNvSpPr txBox="1"/>
          <p:nvPr/>
        </p:nvSpPr>
        <p:spPr>
          <a:xfrm>
            <a:off x="7919667" y="669394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stomach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6D3AB-2D32-9B6C-A42B-03397DC892FD}"/>
              </a:ext>
            </a:extLst>
          </p:cNvPr>
          <p:cNvSpPr txBox="1"/>
          <p:nvPr/>
        </p:nvSpPr>
        <p:spPr>
          <a:xfrm>
            <a:off x="8229600" y="279416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took off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2C8AD-A19D-AC06-C920-3F7754A9B439}"/>
              </a:ext>
            </a:extLst>
          </p:cNvPr>
          <p:cNvSpPr txBox="1"/>
          <p:nvPr/>
        </p:nvSpPr>
        <p:spPr>
          <a:xfrm>
            <a:off x="9509760" y="429555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band aid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A8387-A9EC-322F-7D50-D8C2BCD2BAE8}"/>
              </a:ext>
            </a:extLst>
          </p:cNvPr>
          <p:cNvSpPr txBox="1"/>
          <p:nvPr/>
        </p:nvSpPr>
        <p:spPr>
          <a:xfrm>
            <a:off x="9627280" y="642809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ill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07A19-4917-87AA-27D8-04E0B5318933}"/>
              </a:ext>
            </a:extLst>
          </p:cNvPr>
          <p:cNvSpPr txBox="1"/>
          <p:nvPr/>
        </p:nvSpPr>
        <p:spPr>
          <a:xfrm>
            <a:off x="4191000" y="581168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downstairs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183E0-C3EB-F512-F9DE-179B59A3530B}"/>
              </a:ext>
            </a:extLst>
          </p:cNvPr>
          <p:cNvSpPr txBox="1"/>
          <p:nvPr/>
        </p:nvSpPr>
        <p:spPr>
          <a:xfrm>
            <a:off x="12877800" y="279416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put on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781E-8760-CFD8-3817-2838A801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2BB0EC6-1D72-5C1A-B6BA-B746964F848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F55B142-A3F0-E02E-AFE3-71BACBD33A94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9CA72D-41FF-515C-F035-F3DB22B538D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FA2A4DF-4CED-F4EE-4767-D348F1591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112" y="-184951"/>
            <a:ext cx="2602445" cy="2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CC2100-CB04-7C97-05BE-4BAC795AF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720683"/>
            <a:ext cx="15996902" cy="60033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D948D40-A4B7-2176-0172-D2DA534C79E1}"/>
              </a:ext>
            </a:extLst>
          </p:cNvPr>
          <p:cNvSpPr/>
          <p:nvPr/>
        </p:nvSpPr>
        <p:spPr>
          <a:xfrm>
            <a:off x="4724400" y="4545690"/>
            <a:ext cx="17526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A287EE-0D64-AA7A-70C9-BA62F0270DFD}"/>
              </a:ext>
            </a:extLst>
          </p:cNvPr>
          <p:cNvSpPr/>
          <p:nvPr/>
        </p:nvSpPr>
        <p:spPr>
          <a:xfrm>
            <a:off x="5021580" y="5734810"/>
            <a:ext cx="206502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D8E809-EA2C-7676-A03D-DECE96943693}"/>
              </a:ext>
            </a:extLst>
          </p:cNvPr>
          <p:cNvSpPr/>
          <p:nvPr/>
        </p:nvSpPr>
        <p:spPr>
          <a:xfrm>
            <a:off x="10416540" y="5244924"/>
            <a:ext cx="154686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C15C35-D69D-10C3-E06C-49744BBF9E03}"/>
              </a:ext>
            </a:extLst>
          </p:cNvPr>
          <p:cNvSpPr/>
          <p:nvPr/>
        </p:nvSpPr>
        <p:spPr>
          <a:xfrm>
            <a:off x="8935711" y="6014711"/>
            <a:ext cx="1351289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07BF7B-E9E8-8F33-4318-584F2DEBB0B6}"/>
              </a:ext>
            </a:extLst>
          </p:cNvPr>
          <p:cNvSpPr/>
          <p:nvPr/>
        </p:nvSpPr>
        <p:spPr>
          <a:xfrm>
            <a:off x="12153900" y="1471976"/>
            <a:ext cx="194310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89739-BF6F-8D8F-761D-3C60A22BCEB1}"/>
              </a:ext>
            </a:extLst>
          </p:cNvPr>
          <p:cNvSpPr txBox="1"/>
          <p:nvPr/>
        </p:nvSpPr>
        <p:spPr>
          <a:xfrm>
            <a:off x="12534900" y="6680868"/>
            <a:ext cx="5753100" cy="34163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What’s the matter?</a:t>
            </a:r>
            <a:r>
              <a:rPr lang="ar-EG" sz="3600" b="1" dirty="0">
                <a:solidFill>
                  <a:srgbClr val="FF0000"/>
                </a:solidFill>
              </a:rPr>
              <a:t>ما المشكلة؟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Everything</a:t>
            </a:r>
            <a:r>
              <a:rPr lang="ar-EG" sz="3600" b="1" dirty="0">
                <a:solidFill>
                  <a:srgbClr val="FF0000"/>
                </a:solidFill>
              </a:rPr>
              <a:t>كل شئ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Everywhere</a:t>
            </a:r>
            <a:r>
              <a:rPr lang="ar-EG" sz="3600" b="1" dirty="0">
                <a:solidFill>
                  <a:srgbClr val="FF0000"/>
                </a:solidFill>
              </a:rPr>
              <a:t>كل مكان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Something</a:t>
            </a:r>
            <a:r>
              <a:rPr lang="ar-EG" sz="3600" b="1" dirty="0">
                <a:solidFill>
                  <a:srgbClr val="FF0000"/>
                </a:solidFill>
              </a:rPr>
              <a:t>شئ ما 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Anything</a:t>
            </a:r>
            <a:r>
              <a:rPr lang="ar-EG" sz="3600" b="1" dirty="0">
                <a:solidFill>
                  <a:srgbClr val="FF0000"/>
                </a:solidFill>
              </a:rPr>
              <a:t>أي شئ    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Nothing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لا شئ                  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757C-42A3-8F8E-3E5C-C1A7F9EA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C643A05-7CD5-AB96-674E-C6561D1D5B6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5A03BA9-D20C-E04F-85C5-570E2642DE23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207AF89-70F9-0E9F-E8D6-EE9299A3F141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7060345-A853-C4DC-B78A-8CF5B314B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9125C-D630-F5CB-E95F-46096B81E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705100"/>
            <a:ext cx="17279489" cy="4461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BC4B69-0008-790F-2A35-6535981363FD}"/>
              </a:ext>
            </a:extLst>
          </p:cNvPr>
          <p:cNvSpPr txBox="1"/>
          <p:nvPr/>
        </p:nvSpPr>
        <p:spPr>
          <a:xfrm>
            <a:off x="867344" y="913160"/>
            <a:ext cx="66764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Choose the correct answer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9295F6-71E5-225F-6279-67890A9D0EBC}"/>
              </a:ext>
            </a:extLst>
          </p:cNvPr>
          <p:cNvSpPr/>
          <p:nvPr/>
        </p:nvSpPr>
        <p:spPr>
          <a:xfrm>
            <a:off x="14935200" y="2755164"/>
            <a:ext cx="2362200" cy="7211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BFE7A-682E-5FCE-C3C4-6DBBFAA45B05}"/>
              </a:ext>
            </a:extLst>
          </p:cNvPr>
          <p:cNvSpPr/>
          <p:nvPr/>
        </p:nvSpPr>
        <p:spPr>
          <a:xfrm>
            <a:off x="1828800" y="4738932"/>
            <a:ext cx="2971800" cy="6857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1D2869-7B9A-E7C8-6208-9C75BE2BB1B1}"/>
              </a:ext>
            </a:extLst>
          </p:cNvPr>
          <p:cNvSpPr/>
          <p:nvPr/>
        </p:nvSpPr>
        <p:spPr>
          <a:xfrm>
            <a:off x="8677844" y="5600700"/>
            <a:ext cx="1295400" cy="4855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A5F31B-9233-6BBD-6722-17A168D56E4D}"/>
              </a:ext>
            </a:extLst>
          </p:cNvPr>
          <p:cNvSpPr/>
          <p:nvPr/>
        </p:nvSpPr>
        <p:spPr>
          <a:xfrm>
            <a:off x="7574280" y="6205597"/>
            <a:ext cx="5815396" cy="88980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27F06-19B5-54FC-9A73-5813280D6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800" y="7035330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A307A-B1D3-35F9-D2F1-7CDF4AB1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4D4A88D-F53A-C2C7-F727-161079820F4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A455EA-2C0E-5B86-E83F-5F8753D4C84E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549D65-64C7-9C7A-33D0-48445B2A4BB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EA610AD8-E6BB-7E80-45A4-A11554BE9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-184951"/>
            <a:ext cx="2861757" cy="225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5564D-51FA-C9AB-9C5A-0723C81934E7}"/>
              </a:ext>
            </a:extLst>
          </p:cNvPr>
          <p:cNvSpPr txBox="1"/>
          <p:nvPr/>
        </p:nvSpPr>
        <p:spPr>
          <a:xfrm>
            <a:off x="13287811" y="6162114"/>
            <a:ext cx="4688074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Headache </a:t>
            </a:r>
            <a:r>
              <a:rPr lang="ar-EG" sz="3600" dirty="0">
                <a:solidFill>
                  <a:srgbClr val="FF0000"/>
                </a:solidFill>
              </a:rPr>
              <a:t>صداع-ألم الرأس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Earache</a:t>
            </a:r>
            <a:r>
              <a:rPr lang="ar-EG" sz="3600" dirty="0">
                <a:solidFill>
                  <a:srgbClr val="FF0000"/>
                </a:solidFill>
              </a:rPr>
              <a:t>ألم الأذن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Fall</a:t>
            </a:r>
            <a:r>
              <a:rPr lang="ar-EG" sz="3600" dirty="0">
                <a:solidFill>
                  <a:srgbClr val="FF0000"/>
                </a:solidFill>
              </a:rPr>
              <a:t>يسقط</a:t>
            </a:r>
            <a:r>
              <a:rPr lang="ar-EG" sz="3600" dirty="0"/>
              <a:t>               </a:t>
            </a:r>
            <a:endParaRPr lang="en-US" sz="3600" dirty="0"/>
          </a:p>
          <a:p>
            <a:r>
              <a:rPr lang="en-US" sz="3600" dirty="0"/>
              <a:t>Hurt</a:t>
            </a:r>
            <a:r>
              <a:rPr lang="ar-EG" sz="3600" dirty="0">
                <a:solidFill>
                  <a:srgbClr val="FF0000"/>
                </a:solidFill>
              </a:rPr>
              <a:t>يؤلم-يؤذي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Cry</a:t>
            </a:r>
            <a:r>
              <a:rPr lang="ar-EG" sz="3600" dirty="0">
                <a:solidFill>
                  <a:srgbClr val="FF0000"/>
                </a:solidFill>
              </a:rPr>
              <a:t>يبكي</a:t>
            </a:r>
            <a:r>
              <a:rPr lang="ar-EG" sz="3600" dirty="0"/>
              <a:t>                </a:t>
            </a:r>
            <a:endParaRPr lang="en-US" sz="3600" dirty="0"/>
          </a:p>
          <a:p>
            <a:r>
              <a:rPr lang="en-US" sz="3600" dirty="0"/>
              <a:t>Toothache</a:t>
            </a:r>
            <a:r>
              <a:rPr lang="ar-EG" sz="3600" dirty="0">
                <a:solidFill>
                  <a:srgbClr val="FF0000"/>
                </a:solidFill>
              </a:rPr>
              <a:t>ألم الأسنان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EED43-6CF5-5322-899D-1A52C743A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61298"/>
            <a:ext cx="2743200" cy="3446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ED738-A013-A53C-0DCF-51E5F8697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314" y="474416"/>
            <a:ext cx="3047787" cy="3308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771966-15A7-A5AF-30C4-BD0F3269E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470480"/>
            <a:ext cx="2911627" cy="3250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85E039-E182-2B4E-4562-2AF769A3C6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4800" y="582302"/>
            <a:ext cx="2791286" cy="3200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A4B643-8400-B7BC-255F-725E181577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4675263"/>
            <a:ext cx="3438649" cy="3159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04A78F-F3FA-1C6D-68F4-8298C4D30E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3400" y="4675263"/>
            <a:ext cx="4419600" cy="29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7B3C-76BF-CDEF-E2E3-DE3E23CF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51ACE4-F3EB-A3CE-BE2D-0F8D585E74DE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84C6FB6-249C-A87E-C8F6-A96685CFA0C4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5EFE3B3-A312-5BB6-05CB-C32D93FD339C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88E8F14-C4FA-5132-3A64-860E45BD8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0AC4E-D7A8-9E64-49BA-F976DB846C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399"/>
          <a:stretch/>
        </p:blipFill>
        <p:spPr>
          <a:xfrm>
            <a:off x="349052" y="2628900"/>
            <a:ext cx="17506549" cy="480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8DD0D4-2759-77DF-E8F6-DEADBDACEBA8}"/>
              </a:ext>
            </a:extLst>
          </p:cNvPr>
          <p:cNvSpPr txBox="1"/>
          <p:nvPr/>
        </p:nvSpPr>
        <p:spPr>
          <a:xfrm>
            <a:off x="867344" y="913160"/>
            <a:ext cx="72098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Read and complete the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FF647-61C6-2B15-6174-016FA6606100}"/>
              </a:ext>
            </a:extLst>
          </p:cNvPr>
          <p:cNvSpPr txBox="1"/>
          <p:nvPr/>
        </p:nvSpPr>
        <p:spPr>
          <a:xfrm>
            <a:off x="5315034" y="4652516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CD0FB-45C4-A902-6089-4E973F9E1821}"/>
              </a:ext>
            </a:extLst>
          </p:cNvPr>
          <p:cNvSpPr txBox="1"/>
          <p:nvPr/>
        </p:nvSpPr>
        <p:spPr>
          <a:xfrm>
            <a:off x="2136841" y="6512302"/>
            <a:ext cx="199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 one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no body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FA3CF-8075-AA1D-939D-49902DFA5202}"/>
              </a:ext>
            </a:extLst>
          </p:cNvPr>
          <p:cNvSpPr txBox="1"/>
          <p:nvPr/>
        </p:nvSpPr>
        <p:spPr>
          <a:xfrm>
            <a:off x="6256744" y="5237291"/>
            <a:ext cx="199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 one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any body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40FED-F38C-DE6F-CB75-96F77D8DA202}"/>
              </a:ext>
            </a:extLst>
          </p:cNvPr>
          <p:cNvSpPr txBox="1"/>
          <p:nvPr/>
        </p:nvSpPr>
        <p:spPr>
          <a:xfrm>
            <a:off x="9040398" y="5790126"/>
            <a:ext cx="199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someone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somebody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9AC9B-C6FC-8D62-0214-4865E7DDF247}"/>
              </a:ext>
            </a:extLst>
          </p:cNvPr>
          <p:cNvSpPr txBox="1"/>
          <p:nvPr/>
        </p:nvSpPr>
        <p:spPr>
          <a:xfrm>
            <a:off x="13411200" y="3882123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BE767-C288-D11C-216F-E6C14567C6B5}"/>
              </a:ext>
            </a:extLst>
          </p:cNvPr>
          <p:cNvSpPr txBox="1"/>
          <p:nvPr/>
        </p:nvSpPr>
        <p:spPr>
          <a:xfrm>
            <a:off x="11419469" y="4174510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something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3D2FE-F1AB-B4C6-160F-8E9393A25D66}"/>
              </a:ext>
            </a:extLst>
          </p:cNvPr>
          <p:cNvSpPr txBox="1"/>
          <p:nvPr/>
        </p:nvSpPr>
        <p:spPr>
          <a:xfrm>
            <a:off x="13631273" y="5886063"/>
            <a:ext cx="199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everyone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everybody</a:t>
            </a:r>
          </a:p>
        </p:txBody>
      </p:sp>
    </p:spTree>
    <p:extLst>
      <p:ext uri="{BB962C8B-B14F-4D97-AF65-F5344CB8AC3E}">
        <p14:creationId xmlns:p14="http://schemas.microsoft.com/office/powerpoint/2010/main" val="3447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7104-B224-41D9-C386-65EA414A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608126B-9B54-4C6A-D1A6-BDBA5557239F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8139784-BD12-4159-F444-FACA4BDADB0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97D1E16-237C-816B-D8D7-5EFD72D6B76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BB972BC-72E4-2037-47E3-32C6F01DB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5C95FD-3375-1611-53E4-593F69C03FD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354"/>
          <a:stretch/>
        </p:blipFill>
        <p:spPr>
          <a:xfrm>
            <a:off x="364293" y="2410695"/>
            <a:ext cx="17044294" cy="4324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DDD5C-3C17-2D1C-2F52-8170BA105EDC}"/>
              </a:ext>
            </a:extLst>
          </p:cNvPr>
          <p:cNvSpPr txBox="1"/>
          <p:nvPr/>
        </p:nvSpPr>
        <p:spPr>
          <a:xfrm>
            <a:off x="867344" y="913160"/>
            <a:ext cx="66764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Read and complete the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5111F-E300-D250-D196-2EE11BF9CC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800" y="7035330"/>
            <a:ext cx="3105221" cy="3061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AABA1-A461-EB0E-B7A5-5262B6F39A76}"/>
              </a:ext>
            </a:extLst>
          </p:cNvPr>
          <p:cNvSpPr txBox="1"/>
          <p:nvPr/>
        </p:nvSpPr>
        <p:spPr>
          <a:xfrm>
            <a:off x="1371600" y="3308267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48070-38FE-F2A7-FE95-BA5AFE7FF886}"/>
              </a:ext>
            </a:extLst>
          </p:cNvPr>
          <p:cNvSpPr txBox="1"/>
          <p:nvPr/>
        </p:nvSpPr>
        <p:spPr>
          <a:xfrm>
            <a:off x="13405934" y="3938525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something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FAB56-FAA5-E6E3-48A0-9ACD18E71EB0}"/>
              </a:ext>
            </a:extLst>
          </p:cNvPr>
          <p:cNvSpPr txBox="1"/>
          <p:nvPr/>
        </p:nvSpPr>
        <p:spPr>
          <a:xfrm>
            <a:off x="2213841" y="3980696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7709F-EA47-913F-5D8A-3BF728F4CC8C}"/>
              </a:ext>
            </a:extLst>
          </p:cNvPr>
          <p:cNvSpPr txBox="1"/>
          <p:nvPr/>
        </p:nvSpPr>
        <p:spPr>
          <a:xfrm>
            <a:off x="3026027" y="5980741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anybody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19D1E-5F3B-0FA2-AA3C-6FF241E055A6}"/>
              </a:ext>
            </a:extLst>
          </p:cNvPr>
          <p:cNvSpPr txBox="1"/>
          <p:nvPr/>
        </p:nvSpPr>
        <p:spPr>
          <a:xfrm>
            <a:off x="7137029" y="5907597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34315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352E9-30E0-6362-DE21-435079E0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DBB3F01-4E69-6333-E754-EDF9AE4246DD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E182B4D-C188-CE9B-153A-9393AFC919B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4292BA9-D8CF-F0A9-64B9-78B0301F539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3D55909-330F-44B9-5C99-11FCB3137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AE3665-BDC8-3B77-6913-207350077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06" y="155003"/>
            <a:ext cx="13900347" cy="731844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EE1381-F15E-CDF6-7299-51DE65CA8AFA}"/>
              </a:ext>
            </a:extLst>
          </p:cNvPr>
          <p:cNvSpPr/>
          <p:nvPr/>
        </p:nvSpPr>
        <p:spPr>
          <a:xfrm>
            <a:off x="118679" y="135845"/>
            <a:ext cx="3310321" cy="7211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3F4DBE-88C1-333B-D1B1-313F761AB676}"/>
              </a:ext>
            </a:extLst>
          </p:cNvPr>
          <p:cNvSpPr/>
          <p:nvPr/>
        </p:nvSpPr>
        <p:spPr>
          <a:xfrm>
            <a:off x="2447925" y="3141857"/>
            <a:ext cx="676275" cy="38561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F19A01-7A3F-FE70-A6A6-FF9F8C74856F}"/>
              </a:ext>
            </a:extLst>
          </p:cNvPr>
          <p:cNvSpPr/>
          <p:nvPr/>
        </p:nvSpPr>
        <p:spPr>
          <a:xfrm>
            <a:off x="2839917" y="3527474"/>
            <a:ext cx="831456" cy="2875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25310C-2C69-6709-D67A-375CB3F8FE33}"/>
              </a:ext>
            </a:extLst>
          </p:cNvPr>
          <p:cNvSpPr/>
          <p:nvPr/>
        </p:nvSpPr>
        <p:spPr>
          <a:xfrm>
            <a:off x="1479899" y="3817501"/>
            <a:ext cx="831457" cy="39107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C47EE2-3797-9F84-9E64-5888DE5D5D1E}"/>
              </a:ext>
            </a:extLst>
          </p:cNvPr>
          <p:cNvSpPr/>
          <p:nvPr/>
        </p:nvSpPr>
        <p:spPr>
          <a:xfrm>
            <a:off x="594072" y="4488759"/>
            <a:ext cx="1295400" cy="356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6431A4-56A7-8E87-66A7-AEA4BF3F5CB3}"/>
              </a:ext>
            </a:extLst>
          </p:cNvPr>
          <p:cNvSpPr/>
          <p:nvPr/>
        </p:nvSpPr>
        <p:spPr>
          <a:xfrm>
            <a:off x="594072" y="6738416"/>
            <a:ext cx="1070619" cy="38277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9405C1-8E17-0188-5F3C-34DE17BA0E59}"/>
              </a:ext>
            </a:extLst>
          </p:cNvPr>
          <p:cNvSpPr/>
          <p:nvPr/>
        </p:nvSpPr>
        <p:spPr>
          <a:xfrm>
            <a:off x="6172200" y="3527474"/>
            <a:ext cx="690930" cy="3976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5C469A-D143-0EC9-A844-89A076A4728B}"/>
              </a:ext>
            </a:extLst>
          </p:cNvPr>
          <p:cNvSpPr/>
          <p:nvPr/>
        </p:nvSpPr>
        <p:spPr>
          <a:xfrm>
            <a:off x="4298414" y="4972603"/>
            <a:ext cx="731520" cy="48263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490469-5B1A-235D-7885-6F37AAD50BAF}"/>
              </a:ext>
            </a:extLst>
          </p:cNvPr>
          <p:cNvSpPr/>
          <p:nvPr/>
        </p:nvSpPr>
        <p:spPr>
          <a:xfrm>
            <a:off x="4991100" y="5258961"/>
            <a:ext cx="785593" cy="482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D2113-999B-7D6B-08AA-E0133828CED3}"/>
              </a:ext>
            </a:extLst>
          </p:cNvPr>
          <p:cNvSpPr txBox="1"/>
          <p:nvPr/>
        </p:nvSpPr>
        <p:spPr>
          <a:xfrm>
            <a:off x="13808885" y="4993558"/>
            <a:ext cx="4494355" cy="507831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First aid</a:t>
            </a:r>
            <a:r>
              <a:rPr lang="ar-EG" sz="3600" b="1" dirty="0"/>
              <a:t> </a:t>
            </a:r>
            <a:r>
              <a:rPr lang="ar-EG" sz="3600" b="1" dirty="0">
                <a:solidFill>
                  <a:srgbClr val="FF0000"/>
                </a:solidFill>
              </a:rPr>
              <a:t>الاسعافات الأولية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Cover</a:t>
            </a:r>
            <a:r>
              <a:rPr lang="ar-EG" sz="3600" b="1" dirty="0">
                <a:solidFill>
                  <a:srgbClr val="FF0000"/>
                </a:solidFill>
              </a:rPr>
              <a:t>يغطي</a:t>
            </a:r>
            <a:r>
              <a:rPr lang="ar-EG" sz="3600" b="1" dirty="0"/>
              <a:t>            </a:t>
            </a:r>
            <a:endParaRPr lang="en-US" sz="3600" b="1" dirty="0"/>
          </a:p>
          <a:p>
            <a:r>
              <a:rPr lang="en-US" sz="3600" b="1" dirty="0"/>
              <a:t>Clean</a:t>
            </a:r>
            <a:r>
              <a:rPr lang="ar-EG" sz="3600" b="1" dirty="0">
                <a:solidFill>
                  <a:srgbClr val="FF0000"/>
                </a:solidFill>
              </a:rPr>
              <a:t>نظيف</a:t>
            </a:r>
            <a:r>
              <a:rPr lang="ar-EG" sz="3600" b="1" dirty="0"/>
              <a:t>            </a:t>
            </a:r>
            <a:endParaRPr lang="en-US" sz="3600" b="1" dirty="0"/>
          </a:p>
          <a:p>
            <a:r>
              <a:rPr lang="en-US" sz="3600" b="1" dirty="0"/>
              <a:t>Towel</a:t>
            </a:r>
            <a:r>
              <a:rPr lang="ar-EG" sz="3600" b="1" dirty="0">
                <a:solidFill>
                  <a:srgbClr val="FF0000"/>
                </a:solidFill>
              </a:rPr>
              <a:t>فوطة</a:t>
            </a:r>
            <a:r>
              <a:rPr lang="ar-EG" sz="3600" b="1" dirty="0"/>
              <a:t>            </a:t>
            </a:r>
            <a:endParaRPr lang="en-US" sz="3600" b="1" dirty="0"/>
          </a:p>
          <a:p>
            <a:r>
              <a:rPr lang="en-US" sz="3600" b="1" dirty="0"/>
              <a:t>Blood</a:t>
            </a:r>
            <a:r>
              <a:rPr lang="ar-EG" sz="3600" b="1" dirty="0">
                <a:solidFill>
                  <a:srgbClr val="FF0000"/>
                </a:solidFill>
              </a:rPr>
              <a:t>دم</a:t>
            </a:r>
            <a:r>
              <a:rPr lang="ar-EG" sz="3600" b="1" dirty="0"/>
              <a:t>              </a:t>
            </a:r>
            <a:endParaRPr lang="en-US" sz="3600" b="1" dirty="0"/>
          </a:p>
          <a:p>
            <a:r>
              <a:rPr lang="en-US" sz="3600" b="1" dirty="0"/>
              <a:t>Careful</a:t>
            </a:r>
            <a:r>
              <a:rPr lang="ar-EG" sz="3600" b="1" dirty="0">
                <a:solidFill>
                  <a:srgbClr val="FF0000"/>
                </a:solidFill>
              </a:rPr>
              <a:t>حذر</a:t>
            </a:r>
            <a:r>
              <a:rPr lang="ar-EG" sz="3600" b="1" dirty="0"/>
              <a:t>           </a:t>
            </a:r>
            <a:endParaRPr lang="en-US" sz="3600" b="1" dirty="0"/>
          </a:p>
          <a:p>
            <a:r>
              <a:rPr lang="en-US" sz="3600" b="1" dirty="0"/>
              <a:t>Dry</a:t>
            </a:r>
            <a:r>
              <a:rPr lang="ar-EG" sz="3600" b="1" dirty="0">
                <a:solidFill>
                  <a:srgbClr val="FF0000"/>
                </a:solidFill>
              </a:rPr>
              <a:t>يجفف</a:t>
            </a:r>
            <a:r>
              <a:rPr lang="ar-EG" sz="3600" b="1" dirty="0"/>
              <a:t>               </a:t>
            </a:r>
            <a:endParaRPr lang="en-US" sz="3600" b="1" dirty="0"/>
          </a:p>
          <a:p>
            <a:r>
              <a:rPr lang="en-US" sz="3600" b="1" dirty="0"/>
              <a:t>Forget</a:t>
            </a:r>
            <a:r>
              <a:rPr lang="ar-EG" sz="3600" b="1" dirty="0">
                <a:solidFill>
                  <a:srgbClr val="FF0000"/>
                </a:solidFill>
              </a:rPr>
              <a:t>ينسي</a:t>
            </a:r>
            <a:r>
              <a:rPr lang="ar-EG" sz="3600" b="1" dirty="0"/>
              <a:t>           </a:t>
            </a:r>
            <a:endParaRPr lang="en-US" sz="3600" b="1" dirty="0"/>
          </a:p>
          <a:p>
            <a:r>
              <a:rPr lang="en-US" sz="3600" b="1" dirty="0"/>
              <a:t>Trash </a:t>
            </a:r>
            <a:r>
              <a:rPr lang="ar-EG" sz="3600" b="1" dirty="0">
                <a:solidFill>
                  <a:srgbClr val="FF0000"/>
                </a:solidFill>
              </a:rPr>
              <a:t>القمامة</a:t>
            </a:r>
            <a:r>
              <a:rPr lang="ar-EG" sz="3600" b="1" dirty="0"/>
              <a:t>            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2114C-7FC4-FE12-C8C6-3DA48097BCA1}"/>
              </a:ext>
            </a:extLst>
          </p:cNvPr>
          <p:cNvSpPr txBox="1"/>
          <p:nvPr/>
        </p:nvSpPr>
        <p:spPr>
          <a:xfrm>
            <a:off x="10184644" y="3428265"/>
            <a:ext cx="58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D2199-6FBB-500F-6C95-3F67BD7255E3}"/>
              </a:ext>
            </a:extLst>
          </p:cNvPr>
          <p:cNvSpPr txBox="1"/>
          <p:nvPr/>
        </p:nvSpPr>
        <p:spPr>
          <a:xfrm>
            <a:off x="10184644" y="1050693"/>
            <a:ext cx="58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177A5E-B7C7-B039-9B02-07333FDB582D}"/>
              </a:ext>
            </a:extLst>
          </p:cNvPr>
          <p:cNvSpPr txBox="1"/>
          <p:nvPr/>
        </p:nvSpPr>
        <p:spPr>
          <a:xfrm>
            <a:off x="13219511" y="1050693"/>
            <a:ext cx="58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D64E-7C0C-6F60-513A-21B6F485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7246CAF-90A8-F7D7-800A-8E80A1CB9B0C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8A6E7CD-D7E0-0B77-F3B8-59259757B9A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1506803-1C04-3858-9945-2258C91A1DC9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375704D-3691-E0D1-BA03-5165D61D4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CC56AA-C37B-9A03-898F-658F634F26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557"/>
          <a:stretch/>
        </p:blipFill>
        <p:spPr>
          <a:xfrm>
            <a:off x="533400" y="2620597"/>
            <a:ext cx="16459200" cy="4950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D00F8-2998-061D-74C5-7CE53222E1F1}"/>
              </a:ext>
            </a:extLst>
          </p:cNvPr>
          <p:cNvSpPr txBox="1"/>
          <p:nvPr/>
        </p:nvSpPr>
        <p:spPr>
          <a:xfrm>
            <a:off x="867344" y="913160"/>
            <a:ext cx="92672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Read and choose the correct answer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9D338D-4AF3-93C1-E621-BA251F4E737D}"/>
              </a:ext>
            </a:extLst>
          </p:cNvPr>
          <p:cNvSpPr/>
          <p:nvPr/>
        </p:nvSpPr>
        <p:spPr>
          <a:xfrm>
            <a:off x="4572000" y="3619500"/>
            <a:ext cx="1310640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7F3B5D-00D1-1D49-06F8-462E4A1197D5}"/>
              </a:ext>
            </a:extLst>
          </p:cNvPr>
          <p:cNvSpPr/>
          <p:nvPr/>
        </p:nvSpPr>
        <p:spPr>
          <a:xfrm>
            <a:off x="8107680" y="4388056"/>
            <a:ext cx="1645920" cy="52683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093FD-877B-9A14-DFB8-27349919BA3F}"/>
              </a:ext>
            </a:extLst>
          </p:cNvPr>
          <p:cNvSpPr/>
          <p:nvPr/>
        </p:nvSpPr>
        <p:spPr>
          <a:xfrm>
            <a:off x="3027045" y="5098516"/>
            <a:ext cx="1925955" cy="7062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8AE80E-5205-E302-D0FD-B03479032A91}"/>
              </a:ext>
            </a:extLst>
          </p:cNvPr>
          <p:cNvSpPr/>
          <p:nvPr/>
        </p:nvSpPr>
        <p:spPr>
          <a:xfrm>
            <a:off x="9470423" y="5809588"/>
            <a:ext cx="1925954" cy="7062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C9667B-6192-FEE1-47F3-9260F780A23B}"/>
              </a:ext>
            </a:extLst>
          </p:cNvPr>
          <p:cNvSpPr/>
          <p:nvPr/>
        </p:nvSpPr>
        <p:spPr>
          <a:xfrm>
            <a:off x="8010525" y="6442048"/>
            <a:ext cx="2733675" cy="10110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A413DB-A820-77CA-C284-6AFE13F18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379" y="6978202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B6C9-E58F-EF4B-2C9A-0467D032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1F5A7E6-E2B0-57C8-0E8D-A908DFAB7CE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A0F4CE1-65F2-9868-8F3A-71639722C2F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3F0666-B46B-1610-EA63-F15C86723DBD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AC6038D-6592-59FF-D129-E50B355E4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9ECF75-FE3D-B15F-7E06-BA9935C154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328"/>
          <a:stretch/>
        </p:blipFill>
        <p:spPr>
          <a:xfrm>
            <a:off x="1176013" y="2247900"/>
            <a:ext cx="15935973" cy="487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7B4E1-DA80-2879-A4EB-A790F79F124E}"/>
              </a:ext>
            </a:extLst>
          </p:cNvPr>
          <p:cNvSpPr txBox="1"/>
          <p:nvPr/>
        </p:nvSpPr>
        <p:spPr>
          <a:xfrm>
            <a:off x="867344" y="913160"/>
            <a:ext cx="55334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Read, write and match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51AC3-A472-FAB0-39E8-6A36C53F61F6}"/>
              </a:ext>
            </a:extLst>
          </p:cNvPr>
          <p:cNvSpPr txBox="1"/>
          <p:nvPr/>
        </p:nvSpPr>
        <p:spPr>
          <a:xfrm>
            <a:off x="13629269" y="3314700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93419-C5EA-6A4E-4326-DF13AABC24B3}"/>
              </a:ext>
            </a:extLst>
          </p:cNvPr>
          <p:cNvSpPr txBox="1"/>
          <p:nvPr/>
        </p:nvSpPr>
        <p:spPr>
          <a:xfrm>
            <a:off x="9986174" y="3899475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anything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670AB-1564-88C3-374D-80034B42803F}"/>
              </a:ext>
            </a:extLst>
          </p:cNvPr>
          <p:cNvSpPr txBox="1"/>
          <p:nvPr/>
        </p:nvSpPr>
        <p:spPr>
          <a:xfrm>
            <a:off x="13629268" y="3899475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everybody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5C642-7996-4270-AB6D-50391A2025B8}"/>
              </a:ext>
            </a:extLst>
          </p:cNvPr>
          <p:cNvSpPr txBox="1"/>
          <p:nvPr/>
        </p:nvSpPr>
        <p:spPr>
          <a:xfrm>
            <a:off x="10042767" y="5143500"/>
            <a:ext cx="213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3FC7F-1774-5480-34E3-7276CF3D3679}"/>
              </a:ext>
            </a:extLst>
          </p:cNvPr>
          <p:cNvSpPr txBox="1"/>
          <p:nvPr/>
        </p:nvSpPr>
        <p:spPr>
          <a:xfrm>
            <a:off x="13755187" y="4542058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EF82B-61CA-FF78-E56E-9C9ABB2281C6}"/>
              </a:ext>
            </a:extLst>
          </p:cNvPr>
          <p:cNvSpPr txBox="1"/>
          <p:nvPr/>
        </p:nvSpPr>
        <p:spPr>
          <a:xfrm>
            <a:off x="9968390" y="4620864"/>
            <a:ext cx="199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A63823-93E1-F009-7000-06CBBF335B05}"/>
              </a:ext>
            </a:extLst>
          </p:cNvPr>
          <p:cNvSpPr txBox="1"/>
          <p:nvPr/>
        </p:nvSpPr>
        <p:spPr>
          <a:xfrm>
            <a:off x="13755187" y="5091338"/>
            <a:ext cx="213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EEBD7-4CB6-57FC-7913-E37C8A7ABC92}"/>
              </a:ext>
            </a:extLst>
          </p:cNvPr>
          <p:cNvSpPr txBox="1"/>
          <p:nvPr/>
        </p:nvSpPr>
        <p:spPr>
          <a:xfrm>
            <a:off x="10070604" y="5699094"/>
            <a:ext cx="213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nothing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99B13-5B7B-4016-CE13-3CB053C8348D}"/>
              </a:ext>
            </a:extLst>
          </p:cNvPr>
          <p:cNvSpPr txBox="1"/>
          <p:nvPr/>
        </p:nvSpPr>
        <p:spPr>
          <a:xfrm>
            <a:off x="13712696" y="5711377"/>
            <a:ext cx="213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somebody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E5263-C20C-B66A-069A-BFDB4C9CC02A}"/>
              </a:ext>
            </a:extLst>
          </p:cNvPr>
          <p:cNvSpPr txBox="1"/>
          <p:nvPr/>
        </p:nvSpPr>
        <p:spPr>
          <a:xfrm>
            <a:off x="10055364" y="6257290"/>
            <a:ext cx="213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B1FD3-91A4-CCF2-49DE-57625D821EBC}"/>
              </a:ext>
            </a:extLst>
          </p:cNvPr>
          <p:cNvSpPr txBox="1"/>
          <p:nvPr/>
        </p:nvSpPr>
        <p:spPr>
          <a:xfrm>
            <a:off x="13766500" y="6296152"/>
            <a:ext cx="213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something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B02C88-E8ED-40F0-2590-B23F3EDD4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1400" y="6851243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4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E42E-D755-6885-99CD-5E215393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10F94A2-5169-EDA9-A72C-5468028AC11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51A6F11-AFA4-BA35-F15F-661DC061D14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382902-5FBE-04E8-8A43-726195D0E88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12A5516-965C-EB4E-FC62-97D84F25F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B6E05-124A-52E0-6A2F-3266D7CF5F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31"/>
          <a:stretch/>
        </p:blipFill>
        <p:spPr>
          <a:xfrm>
            <a:off x="2062666" y="2247900"/>
            <a:ext cx="13258800" cy="4487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53FAC3-5575-9D6D-4ED1-8B3DD4A0FCB4}"/>
              </a:ext>
            </a:extLst>
          </p:cNvPr>
          <p:cNvSpPr txBox="1"/>
          <p:nvPr/>
        </p:nvSpPr>
        <p:spPr>
          <a:xfrm>
            <a:off x="867344" y="913160"/>
            <a:ext cx="92672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Look and write compound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067F5-27D1-5732-BB22-63F094324F4D}"/>
              </a:ext>
            </a:extLst>
          </p:cNvPr>
          <p:cNvSpPr txBox="1"/>
          <p:nvPr/>
        </p:nvSpPr>
        <p:spPr>
          <a:xfrm>
            <a:off x="4505106" y="3317945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DF644-855C-9CCC-6689-E5BACA91B2F5}"/>
              </a:ext>
            </a:extLst>
          </p:cNvPr>
          <p:cNvSpPr txBox="1"/>
          <p:nvPr/>
        </p:nvSpPr>
        <p:spPr>
          <a:xfrm>
            <a:off x="8707306" y="3253202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93820-4E9F-2B15-80C2-1A59B953C943}"/>
              </a:ext>
            </a:extLst>
          </p:cNvPr>
          <p:cNvSpPr txBox="1"/>
          <p:nvPr/>
        </p:nvSpPr>
        <p:spPr>
          <a:xfrm>
            <a:off x="4505106" y="3819474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2C616-F45D-B40E-4071-323DB3B241DF}"/>
              </a:ext>
            </a:extLst>
          </p:cNvPr>
          <p:cNvSpPr txBox="1"/>
          <p:nvPr/>
        </p:nvSpPr>
        <p:spPr>
          <a:xfrm>
            <a:off x="8559503" y="3852967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ache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916DE-C979-AE1F-A3A5-BA0992746CC7}"/>
              </a:ext>
            </a:extLst>
          </p:cNvPr>
          <p:cNvSpPr txBox="1"/>
          <p:nvPr/>
        </p:nvSpPr>
        <p:spPr>
          <a:xfrm>
            <a:off x="4505105" y="4412037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C0F42-6B81-AD6B-80DA-28ABD334267D}"/>
              </a:ext>
            </a:extLst>
          </p:cNvPr>
          <p:cNvSpPr txBox="1"/>
          <p:nvPr/>
        </p:nvSpPr>
        <p:spPr>
          <a:xfrm>
            <a:off x="8589982" y="4384773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23CDA-6F48-398E-6DA0-C37F4D55B9DE}"/>
              </a:ext>
            </a:extLst>
          </p:cNvPr>
          <p:cNvSpPr txBox="1"/>
          <p:nvPr/>
        </p:nvSpPr>
        <p:spPr>
          <a:xfrm>
            <a:off x="12674859" y="4892814"/>
            <a:ext cx="264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toothache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16DCC-E814-A4AA-998A-5552DB3D4D45}"/>
              </a:ext>
            </a:extLst>
          </p:cNvPr>
          <p:cNvSpPr txBox="1"/>
          <p:nvPr/>
        </p:nvSpPr>
        <p:spPr>
          <a:xfrm>
            <a:off x="12674859" y="5458113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X-ray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1FAA65-D361-1A94-BD98-3E8419C62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1400" y="6851243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8130-6B01-DD26-55A9-018A1BE7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4E19173-FE12-5634-899F-6D611DBD7FDB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8CF1DD0-751F-3057-F585-D6530E539BD6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431643-825A-6CEB-9A1E-6511E26EE87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104A4CD-360D-3760-FDC7-D60D0C01C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E82DE-E389-AE2A-0028-D934E035D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33" y="21319"/>
            <a:ext cx="12954000" cy="784133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5FD47F5-6323-FCC8-E42C-71667027534A}"/>
              </a:ext>
            </a:extLst>
          </p:cNvPr>
          <p:cNvSpPr/>
          <p:nvPr/>
        </p:nvSpPr>
        <p:spPr>
          <a:xfrm>
            <a:off x="481198" y="1028700"/>
            <a:ext cx="4029842" cy="9825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CAF7EB-C762-D5BC-BD0B-3DEB33C00134}"/>
              </a:ext>
            </a:extLst>
          </p:cNvPr>
          <p:cNvSpPr/>
          <p:nvPr/>
        </p:nvSpPr>
        <p:spPr>
          <a:xfrm>
            <a:off x="4419601" y="1028700"/>
            <a:ext cx="3200400" cy="7211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F0712E-3DF2-EB49-0539-21F5E133A0FA}"/>
              </a:ext>
            </a:extLst>
          </p:cNvPr>
          <p:cNvSpPr/>
          <p:nvPr/>
        </p:nvSpPr>
        <p:spPr>
          <a:xfrm>
            <a:off x="7831006" y="1389300"/>
            <a:ext cx="2076462" cy="360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81AEB1-08DB-014D-FFB2-E93F4EF7D542}"/>
              </a:ext>
            </a:extLst>
          </p:cNvPr>
          <p:cNvSpPr/>
          <p:nvPr/>
        </p:nvSpPr>
        <p:spPr>
          <a:xfrm>
            <a:off x="762000" y="4859101"/>
            <a:ext cx="762000" cy="56879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EE7FD2-A31D-F176-FD8A-F64892E419B7}"/>
              </a:ext>
            </a:extLst>
          </p:cNvPr>
          <p:cNvSpPr/>
          <p:nvPr/>
        </p:nvSpPr>
        <p:spPr>
          <a:xfrm>
            <a:off x="4495800" y="4237478"/>
            <a:ext cx="762000" cy="56879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3434D2-7E85-6F3E-7999-8717D0118C37}"/>
              </a:ext>
            </a:extLst>
          </p:cNvPr>
          <p:cNvSpPr/>
          <p:nvPr/>
        </p:nvSpPr>
        <p:spPr>
          <a:xfrm>
            <a:off x="3105718" y="5829300"/>
            <a:ext cx="1542481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69B87D-8294-A4DB-4B2B-732E128F777E}"/>
              </a:ext>
            </a:extLst>
          </p:cNvPr>
          <p:cNvSpPr/>
          <p:nvPr/>
        </p:nvSpPr>
        <p:spPr>
          <a:xfrm>
            <a:off x="5696825" y="4237478"/>
            <a:ext cx="1237375" cy="4748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E495AF-70E5-8597-9183-5C26D5B885B3}"/>
              </a:ext>
            </a:extLst>
          </p:cNvPr>
          <p:cNvSpPr/>
          <p:nvPr/>
        </p:nvSpPr>
        <p:spPr>
          <a:xfrm>
            <a:off x="6011783" y="4617883"/>
            <a:ext cx="1608218" cy="3732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F1A4E3-2DF9-D1EC-2981-4AECBA9E0DE1}"/>
              </a:ext>
            </a:extLst>
          </p:cNvPr>
          <p:cNvSpPr/>
          <p:nvPr/>
        </p:nvSpPr>
        <p:spPr>
          <a:xfrm>
            <a:off x="3114957" y="6776288"/>
            <a:ext cx="922175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2C3404-1436-D3AC-0947-FAF4966C3DFA}"/>
              </a:ext>
            </a:extLst>
          </p:cNvPr>
          <p:cNvSpPr/>
          <p:nvPr/>
        </p:nvSpPr>
        <p:spPr>
          <a:xfrm>
            <a:off x="6553199" y="5259909"/>
            <a:ext cx="609601" cy="3407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33D80F-DF3F-8ADF-0D80-312CE1C3B64E}"/>
              </a:ext>
            </a:extLst>
          </p:cNvPr>
          <p:cNvSpPr/>
          <p:nvPr/>
        </p:nvSpPr>
        <p:spPr>
          <a:xfrm>
            <a:off x="8682912" y="4905375"/>
            <a:ext cx="922175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CE233D-0CCD-9F70-8627-5F5B596CC9F7}"/>
              </a:ext>
            </a:extLst>
          </p:cNvPr>
          <p:cNvSpPr/>
          <p:nvPr/>
        </p:nvSpPr>
        <p:spPr>
          <a:xfrm>
            <a:off x="8094229" y="5223713"/>
            <a:ext cx="922175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96A778-15EE-02A0-3C68-B4B73B27DB72}"/>
              </a:ext>
            </a:extLst>
          </p:cNvPr>
          <p:cNvSpPr/>
          <p:nvPr/>
        </p:nvSpPr>
        <p:spPr>
          <a:xfrm>
            <a:off x="8034479" y="6162183"/>
            <a:ext cx="922175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6939B9-AE03-A6F1-DDBD-476E0D816E5C}"/>
              </a:ext>
            </a:extLst>
          </p:cNvPr>
          <p:cNvSpPr/>
          <p:nvPr/>
        </p:nvSpPr>
        <p:spPr>
          <a:xfrm>
            <a:off x="10565528" y="4621734"/>
            <a:ext cx="1851184" cy="3809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0FA05-2B65-5F28-88CF-CE7D77949BD4}"/>
              </a:ext>
            </a:extLst>
          </p:cNvPr>
          <p:cNvSpPr txBox="1"/>
          <p:nvPr/>
        </p:nvSpPr>
        <p:spPr>
          <a:xfrm>
            <a:off x="13504429" y="1818650"/>
            <a:ext cx="4687045" cy="84023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Hygiene </a:t>
            </a:r>
            <a:r>
              <a:rPr lang="ar-EG" sz="3600" b="1" dirty="0">
                <a:solidFill>
                  <a:srgbClr val="FF0000"/>
                </a:solidFill>
              </a:rPr>
              <a:t>النظافة الشخصية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Habits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عادات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Take care of</a:t>
            </a:r>
            <a:r>
              <a:rPr lang="ar-EG" sz="3600" b="1" dirty="0">
                <a:solidFill>
                  <a:srgbClr val="FF0000"/>
                </a:solidFill>
              </a:rPr>
              <a:t>يعتني ب 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/>
              <a:t>Before</a:t>
            </a:r>
            <a:r>
              <a:rPr lang="ar-EG" sz="3600" b="1" dirty="0">
                <a:solidFill>
                  <a:srgbClr val="FF0000"/>
                </a:solidFill>
              </a:rPr>
              <a:t>قبل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Sleep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ينام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At bedtime</a:t>
            </a:r>
            <a:r>
              <a:rPr lang="ar-EG" sz="3600" b="1" dirty="0">
                <a:solidFill>
                  <a:srgbClr val="FF0000"/>
                </a:solidFill>
              </a:rPr>
              <a:t>وقت النوم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Better</a:t>
            </a:r>
            <a:r>
              <a:rPr lang="ar-EG" sz="3600" b="1" dirty="0">
                <a:solidFill>
                  <a:srgbClr val="FF0000"/>
                </a:solidFill>
              </a:rPr>
              <a:t>أفضل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Whenever</a:t>
            </a:r>
            <a:r>
              <a:rPr lang="ar-EG" sz="3600" b="1" dirty="0">
                <a:solidFill>
                  <a:srgbClr val="FF0000"/>
                </a:solidFill>
              </a:rPr>
              <a:t>في أي وقت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Digital device</a:t>
            </a:r>
            <a:r>
              <a:rPr lang="ar-EG" sz="3600" b="1" dirty="0">
                <a:solidFill>
                  <a:srgbClr val="FF0000"/>
                </a:solidFill>
              </a:rPr>
              <a:t>جهاز رقمي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Rest</a:t>
            </a:r>
            <a:r>
              <a:rPr lang="ar-EG" sz="3600" b="1" dirty="0">
                <a:solidFill>
                  <a:srgbClr val="FF0000"/>
                </a:solidFill>
              </a:rPr>
              <a:t>يستريح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Elbow</a:t>
            </a:r>
            <a:r>
              <a:rPr lang="ar-EG" sz="3600" b="1" dirty="0">
                <a:solidFill>
                  <a:srgbClr val="FF0000"/>
                </a:solidFill>
              </a:rPr>
              <a:t>كوع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Tissue</a:t>
            </a:r>
            <a:r>
              <a:rPr lang="ar-EG" sz="3600" b="1" dirty="0">
                <a:solidFill>
                  <a:srgbClr val="FF0000"/>
                </a:solidFill>
              </a:rPr>
              <a:t>منديل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After</a:t>
            </a:r>
            <a:r>
              <a:rPr lang="ar-EG" sz="3600" b="1" dirty="0">
                <a:solidFill>
                  <a:srgbClr val="FF0000"/>
                </a:solidFill>
              </a:rPr>
              <a:t>بعد 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Regular exercise</a:t>
            </a:r>
            <a:r>
              <a:rPr lang="ar-EG" sz="3600" b="1" dirty="0">
                <a:solidFill>
                  <a:srgbClr val="FF0000"/>
                </a:solidFill>
              </a:rPr>
              <a:t>تمارين منتظمة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A03D-3B07-DE6E-15C7-6BB3F5D0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8E3FB6A-210F-B1A4-F3C7-4D793FFF5D8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42A9E29-632F-51E9-217D-D106BB3EDD77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3DA97BC-2A34-7954-DF70-6083ED332B3D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586B47D-3E29-B693-5C48-D4F724EBE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09E704-E1A0-FD1A-0C4C-58CDACE65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973172"/>
            <a:ext cx="14249400" cy="6362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C0A88-E1FD-6414-9626-5F85C9C15E4A}"/>
              </a:ext>
            </a:extLst>
          </p:cNvPr>
          <p:cNvSpPr txBox="1"/>
          <p:nvPr/>
        </p:nvSpPr>
        <p:spPr>
          <a:xfrm>
            <a:off x="867344" y="913160"/>
            <a:ext cx="44666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Put Do and Don’t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3CA66-12A0-76E3-8450-980338827057}"/>
              </a:ext>
            </a:extLst>
          </p:cNvPr>
          <p:cNvSpPr txBox="1"/>
          <p:nvPr/>
        </p:nvSpPr>
        <p:spPr>
          <a:xfrm>
            <a:off x="13629269" y="3009900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5F776-F03F-F81B-8BB4-87F80271B579}"/>
              </a:ext>
            </a:extLst>
          </p:cNvPr>
          <p:cNvSpPr txBox="1"/>
          <p:nvPr/>
        </p:nvSpPr>
        <p:spPr>
          <a:xfrm>
            <a:off x="13411200" y="3898682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4B03E-DFD4-5203-A5C9-598F58BD7F6F}"/>
              </a:ext>
            </a:extLst>
          </p:cNvPr>
          <p:cNvSpPr txBox="1"/>
          <p:nvPr/>
        </p:nvSpPr>
        <p:spPr>
          <a:xfrm>
            <a:off x="13411199" y="4741932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D0F32-F1A9-34B1-0227-032D9A525CC6}"/>
              </a:ext>
            </a:extLst>
          </p:cNvPr>
          <p:cNvSpPr txBox="1"/>
          <p:nvPr/>
        </p:nvSpPr>
        <p:spPr>
          <a:xfrm>
            <a:off x="13380719" y="5550123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473E1-9AF0-339E-4DFC-EEE627547A3A}"/>
              </a:ext>
            </a:extLst>
          </p:cNvPr>
          <p:cNvSpPr txBox="1"/>
          <p:nvPr/>
        </p:nvSpPr>
        <p:spPr>
          <a:xfrm>
            <a:off x="13365479" y="6351662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5C6AE6-4AF1-20DD-7E17-756876FFA19E}"/>
              </a:ext>
            </a:extLst>
          </p:cNvPr>
          <p:cNvSpPr txBox="1"/>
          <p:nvPr/>
        </p:nvSpPr>
        <p:spPr>
          <a:xfrm>
            <a:off x="13271128" y="7253998"/>
            <a:ext cx="199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don’t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BAF565-6478-7AA7-045B-915E052CDC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1400" y="6851243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3AE5-E855-5437-7786-1339259E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2A97471-8537-F5D4-D003-648F1BB1106E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AE4BDE5-5C25-BC1B-CE8F-EA20B2AA021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0EC6109-0108-92EB-A232-8891BDFA587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874F0326-8F6F-4292-C9C8-178DDC969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hank You So Much Heart Sticker - Thank You So Much Heart Love - Discover &amp;  Share GIFs">
            <a:extLst>
              <a:ext uri="{FF2B5EF4-FFF2-40B4-BE49-F238E27FC236}">
                <a16:creationId xmlns:a16="http://schemas.microsoft.com/office/drawing/2014/main" id="{26DC5569-1DDA-9B78-2975-F5FE6C94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0261"/>
            <a:ext cx="10748010" cy="77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8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3A65F-DFA8-BC6E-1838-E38FB42A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388630B-B76C-9D93-74B4-D47E1BD06CBA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7977D6-D205-9C13-5959-28E2D179B73C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77A3C3-3799-E227-A513-AC94D88E20E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E7C1F97B-04D7-5619-9312-688D65CE9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-184951"/>
            <a:ext cx="2937957" cy="231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8DCF0B-199B-557A-506E-E03C2D544EED}"/>
              </a:ext>
            </a:extLst>
          </p:cNvPr>
          <p:cNvSpPr txBox="1"/>
          <p:nvPr/>
        </p:nvSpPr>
        <p:spPr>
          <a:xfrm>
            <a:off x="10972800" y="6626755"/>
            <a:ext cx="5181600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X-ray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أشعة أكس      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Cut</a:t>
            </a:r>
            <a:r>
              <a:rPr lang="ar-EG" sz="3600" dirty="0">
                <a:solidFill>
                  <a:srgbClr val="FF0000"/>
                </a:solidFill>
              </a:rPr>
              <a:t>قطع  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Cough</a:t>
            </a:r>
            <a:r>
              <a:rPr lang="ar-EG" sz="3600" dirty="0">
                <a:solidFill>
                  <a:srgbClr val="FF0000"/>
                </a:solidFill>
              </a:rPr>
              <a:t>سعال-كحة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Sick=ill</a:t>
            </a:r>
            <a:r>
              <a:rPr lang="ar-EG" sz="3600" dirty="0">
                <a:solidFill>
                  <a:srgbClr val="FF0000"/>
                </a:solidFill>
              </a:rPr>
              <a:t>مريض   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Stomachache</a:t>
            </a:r>
            <a:r>
              <a:rPr lang="ar-EG" sz="3600" dirty="0">
                <a:solidFill>
                  <a:srgbClr val="FF0000"/>
                </a:solidFill>
              </a:rPr>
              <a:t>ألم المعدة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Back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الضهر     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5C6D6-96D8-ED81-C64C-149575C33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241136"/>
            <a:ext cx="2937957" cy="2966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B4E06-D2E8-3C64-B2D1-CA8BAF29F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41136"/>
            <a:ext cx="3200400" cy="2734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EAA04-31DF-2A1C-4407-D245971B4E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9515" y="215743"/>
            <a:ext cx="3967242" cy="2705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C8E6FA-BF95-F48E-BBE0-90719A5F0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8428" y="3467100"/>
            <a:ext cx="3903823" cy="2776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E4F4A5-1167-86A1-069B-276D3A7D22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8645" y="3564996"/>
            <a:ext cx="3200400" cy="28295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45C0EC-598F-0631-F071-A576D5AD71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90120" y="3378021"/>
            <a:ext cx="2937957" cy="30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61CF3-4DB2-1CE2-39B6-7257F1AA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5CB8F99-85DA-0B84-E2B0-A717E964467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89A1E16-050A-8FF2-18D7-4E67A89AC8F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A80FC42-87FE-2D9F-65FD-B929D69BC28B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668AF77-D68A-5BF3-7C3F-F7312B8B4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875" y="-184951"/>
            <a:ext cx="3085682" cy="243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511E2-C494-E215-3D5D-6A3167B9B097}"/>
              </a:ext>
            </a:extLst>
          </p:cNvPr>
          <p:cNvSpPr txBox="1"/>
          <p:nvPr/>
        </p:nvSpPr>
        <p:spPr>
          <a:xfrm>
            <a:off x="6934200" y="828801"/>
            <a:ext cx="3886200" cy="64633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EG" sz="3600" dirty="0">
                <a:solidFill>
                  <a:srgbClr val="FF0000"/>
                </a:solidFill>
              </a:rPr>
              <a:t>كم مرة مرضت؟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C2E17-E6F4-3FFA-965C-5A5F7C4F9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649516"/>
            <a:ext cx="4884533" cy="1599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23D22-2392-C6CB-94BD-BF6895B55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653" y="1943100"/>
            <a:ext cx="11766747" cy="8082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164FB-FBAD-29D4-743C-D31FFF66CFBA}"/>
              </a:ext>
            </a:extLst>
          </p:cNvPr>
          <p:cNvSpPr txBox="1"/>
          <p:nvPr/>
        </p:nvSpPr>
        <p:spPr>
          <a:xfrm>
            <a:off x="8598676" y="3479587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oothache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55EDC-099A-D0BD-BDC9-E6729F9579D2}"/>
              </a:ext>
            </a:extLst>
          </p:cNvPr>
          <p:cNvSpPr txBox="1"/>
          <p:nvPr/>
        </p:nvSpPr>
        <p:spPr>
          <a:xfrm>
            <a:off x="12573000" y="3478555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eadache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2BF62-7FB2-8878-F825-B535830F7CB5}"/>
              </a:ext>
            </a:extLst>
          </p:cNvPr>
          <p:cNvSpPr txBox="1"/>
          <p:nvPr/>
        </p:nvSpPr>
        <p:spPr>
          <a:xfrm>
            <a:off x="4820639" y="5401904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ough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F822E-341A-C06C-425B-54FF3800ABCF}"/>
              </a:ext>
            </a:extLst>
          </p:cNvPr>
          <p:cNvSpPr txBox="1"/>
          <p:nvPr/>
        </p:nvSpPr>
        <p:spPr>
          <a:xfrm>
            <a:off x="8773018" y="5417881"/>
            <a:ext cx="265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tomachache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68CBD6-5998-63F2-B528-C3A841452585}"/>
              </a:ext>
            </a:extLst>
          </p:cNvPr>
          <p:cNvSpPr txBox="1"/>
          <p:nvPr/>
        </p:nvSpPr>
        <p:spPr>
          <a:xfrm>
            <a:off x="12801600" y="5337175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DE493-EB90-7A58-2E08-59BC17EF2389}"/>
              </a:ext>
            </a:extLst>
          </p:cNvPr>
          <p:cNvSpPr txBox="1"/>
          <p:nvPr/>
        </p:nvSpPr>
        <p:spPr>
          <a:xfrm>
            <a:off x="4820639" y="7390658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774AE-967B-57D6-3434-74B9765D4249}"/>
              </a:ext>
            </a:extLst>
          </p:cNvPr>
          <p:cNvSpPr txBox="1"/>
          <p:nvPr/>
        </p:nvSpPr>
        <p:spPr>
          <a:xfrm>
            <a:off x="8657303" y="7390658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8D3328-E790-06FF-D9C0-9F6B43769DF6}"/>
              </a:ext>
            </a:extLst>
          </p:cNvPr>
          <p:cNvSpPr txBox="1"/>
          <p:nvPr/>
        </p:nvSpPr>
        <p:spPr>
          <a:xfrm>
            <a:off x="12567342" y="7390657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DED03E-BA9C-CE28-B11D-EA66ECABA22A}"/>
              </a:ext>
            </a:extLst>
          </p:cNvPr>
          <p:cNvSpPr txBox="1"/>
          <p:nvPr/>
        </p:nvSpPr>
        <p:spPr>
          <a:xfrm>
            <a:off x="4820639" y="9444682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7724A-59EA-8BF1-BB86-220FE8CD75FD}"/>
              </a:ext>
            </a:extLst>
          </p:cNvPr>
          <p:cNvSpPr txBox="1"/>
          <p:nvPr/>
        </p:nvSpPr>
        <p:spPr>
          <a:xfrm>
            <a:off x="8666393" y="9356706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B516BF-1CAE-0107-1DB0-ECB471962EA7}"/>
              </a:ext>
            </a:extLst>
          </p:cNvPr>
          <p:cNvSpPr txBox="1"/>
          <p:nvPr/>
        </p:nvSpPr>
        <p:spPr>
          <a:xfrm>
            <a:off x="12567342" y="9379413"/>
            <a:ext cx="223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urt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8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DDCC-6F3A-3184-929F-3D2EDBEA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E02768-A626-CC8C-394C-EEC374C3E41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4D1A072-1947-4834-AFFC-80C639B6A59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54C6354-00B0-4344-8F8B-4C7FF9BE14C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268290C0-6231-3F07-9976-B3678C4DA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2C1C0-FF2F-9F61-BA1E-A3A41C6DA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2623522"/>
            <a:ext cx="14575260" cy="731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F9CBA-DD26-D20C-BC28-89623CDCA6C2}"/>
              </a:ext>
            </a:extLst>
          </p:cNvPr>
          <p:cNvSpPr txBox="1"/>
          <p:nvPr/>
        </p:nvSpPr>
        <p:spPr>
          <a:xfrm>
            <a:off x="533400" y="15240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Look at the picture. Complete the sentences.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C7767-8012-477C-4674-B49C1D1F20DF}"/>
              </a:ext>
            </a:extLst>
          </p:cNvPr>
          <p:cNvSpPr txBox="1"/>
          <p:nvPr/>
        </p:nvSpPr>
        <p:spPr>
          <a:xfrm>
            <a:off x="13170310" y="426075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earache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144E5-C8BA-3DDA-3F83-22F2B7F19B97}"/>
              </a:ext>
            </a:extLst>
          </p:cNvPr>
          <p:cNvSpPr txBox="1"/>
          <p:nvPr/>
        </p:nvSpPr>
        <p:spPr>
          <a:xfrm>
            <a:off x="11913010" y="553455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3000B-D1E5-4B5B-758A-FC43F09E3FEF}"/>
              </a:ext>
            </a:extLst>
          </p:cNvPr>
          <p:cNvSpPr txBox="1"/>
          <p:nvPr/>
        </p:nvSpPr>
        <p:spPr>
          <a:xfrm>
            <a:off x="13044947" y="6070573"/>
            <a:ext cx="284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stomachache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0D52D-B569-0182-3C03-8642094FD8BC}"/>
              </a:ext>
            </a:extLst>
          </p:cNvPr>
          <p:cNvSpPr txBox="1"/>
          <p:nvPr/>
        </p:nvSpPr>
        <p:spPr>
          <a:xfrm>
            <a:off x="13106400" y="7843065"/>
            <a:ext cx="284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toothache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49EA4-F0EA-EFBD-A337-A28940B39610}"/>
              </a:ext>
            </a:extLst>
          </p:cNvPr>
          <p:cNvSpPr txBox="1"/>
          <p:nvPr/>
        </p:nvSpPr>
        <p:spPr>
          <a:xfrm>
            <a:off x="14491519" y="8557958"/>
            <a:ext cx="284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X-ray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FB0ACA-2E06-9B27-CED3-89A21B32CBE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772" r="80880"/>
          <a:stretch/>
        </p:blipFill>
        <p:spPr>
          <a:xfrm>
            <a:off x="11752911" y="258911"/>
            <a:ext cx="990757" cy="2358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BB3BAF-65EF-FF91-DDB3-DD5C2EF4B2B7}"/>
              </a:ext>
            </a:extLst>
          </p:cNvPr>
          <p:cNvSpPr txBox="1"/>
          <p:nvPr/>
        </p:nvSpPr>
        <p:spPr>
          <a:xfrm>
            <a:off x="1447800" y="984518"/>
            <a:ext cx="7696200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do you have?     </a:t>
            </a:r>
            <a:r>
              <a:rPr lang="ar-EG" sz="3600" b="1" dirty="0">
                <a:solidFill>
                  <a:srgbClr val="FF0000"/>
                </a:solidFill>
              </a:rPr>
              <a:t>من ماذا تعاني؟      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You have a stomachache</a:t>
            </a:r>
          </a:p>
        </p:txBody>
      </p:sp>
    </p:spTree>
    <p:extLst>
      <p:ext uri="{BB962C8B-B14F-4D97-AF65-F5344CB8AC3E}">
        <p14:creationId xmlns:p14="http://schemas.microsoft.com/office/powerpoint/2010/main" val="41165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EA17-B47D-2D23-DC58-24836F6D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CDFDA44-EE48-3346-50F8-608C70B1373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6B915CF-E319-8E21-D30C-64BB3881A77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2652547-9451-8033-503D-DF1F737AC19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E33EEC0-1D92-EEB6-A47D-9A8B3FAF6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0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11822C-F2F5-29BC-E40B-B0A483989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63" y="266700"/>
            <a:ext cx="4228939" cy="7352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C983E-8D25-1E91-51C7-CBAFA87C3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1450324"/>
            <a:ext cx="5029200" cy="7481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D5E63-7649-5DB6-78D6-8287F2CCE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06400" y="2324099"/>
            <a:ext cx="4648200" cy="756534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6370BD-558B-344A-C035-7BD612A529D4}"/>
              </a:ext>
            </a:extLst>
          </p:cNvPr>
          <p:cNvSpPr/>
          <p:nvPr/>
        </p:nvSpPr>
        <p:spPr>
          <a:xfrm>
            <a:off x="1600200" y="1935725"/>
            <a:ext cx="1676400" cy="388374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98922-0D1A-C96C-238A-13D334A1C638}"/>
              </a:ext>
            </a:extLst>
          </p:cNvPr>
          <p:cNvSpPr/>
          <p:nvPr/>
        </p:nvSpPr>
        <p:spPr>
          <a:xfrm>
            <a:off x="2873824" y="6541300"/>
            <a:ext cx="16764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C88B36-44CC-A3F1-C9AB-D86BD2D7E1E8}"/>
              </a:ext>
            </a:extLst>
          </p:cNvPr>
          <p:cNvSpPr/>
          <p:nvPr/>
        </p:nvSpPr>
        <p:spPr>
          <a:xfrm>
            <a:off x="8563351" y="1997321"/>
            <a:ext cx="16764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FD6663-2BEC-938B-929A-0301DF41C06F}"/>
              </a:ext>
            </a:extLst>
          </p:cNvPr>
          <p:cNvSpPr/>
          <p:nvPr/>
        </p:nvSpPr>
        <p:spPr>
          <a:xfrm>
            <a:off x="8058902" y="2690538"/>
            <a:ext cx="1923298" cy="547949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4E5D22-D4F9-1528-97D2-D61CBF614341}"/>
              </a:ext>
            </a:extLst>
          </p:cNvPr>
          <p:cNvSpPr/>
          <p:nvPr/>
        </p:nvSpPr>
        <p:spPr>
          <a:xfrm>
            <a:off x="15240583" y="3236419"/>
            <a:ext cx="16764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C606C2-9739-6A1E-8788-F6C1C6CA3F67}"/>
              </a:ext>
            </a:extLst>
          </p:cNvPr>
          <p:cNvSpPr/>
          <p:nvPr/>
        </p:nvSpPr>
        <p:spPr>
          <a:xfrm>
            <a:off x="16306800" y="3624793"/>
            <a:ext cx="1326463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A0378C-9DBE-7AC2-0984-B2C575FB64F5}"/>
              </a:ext>
            </a:extLst>
          </p:cNvPr>
          <p:cNvSpPr/>
          <p:nvPr/>
        </p:nvSpPr>
        <p:spPr>
          <a:xfrm>
            <a:off x="14630400" y="3942739"/>
            <a:ext cx="7620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1ADD-184C-6CD4-8AA6-755F59F7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9242363-28DB-048B-AC03-1ACC056B48C2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8CEEC22-8B16-0601-A925-BA3ECD77F702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10E2A76-F385-2F8F-681F-5057B992A25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DFF8EDAA-948B-8E9F-19D5-3CECA7DB4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170" y="-184951"/>
            <a:ext cx="2892387" cy="228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E26F1-2C0D-9623-0952-807D9A8267D5}"/>
              </a:ext>
            </a:extLst>
          </p:cNvPr>
          <p:cNvSpPr txBox="1"/>
          <p:nvPr/>
        </p:nvSpPr>
        <p:spPr>
          <a:xfrm>
            <a:off x="7696200" y="293591"/>
            <a:ext cx="334508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F1BAB-0975-C481-743A-4D6038199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594" y="1539052"/>
            <a:ext cx="6408863" cy="1107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E8274-66E1-4230-5C73-FD5683CAE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2801368"/>
            <a:ext cx="13354182" cy="1422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500F5-2A69-40A3-43D7-6512D9928022}"/>
              </a:ext>
            </a:extLst>
          </p:cNvPr>
          <p:cNvSpPr txBox="1"/>
          <p:nvPr/>
        </p:nvSpPr>
        <p:spPr>
          <a:xfrm>
            <a:off x="3962400" y="2866255"/>
            <a:ext cx="212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95B75-77F7-27DD-B79D-8200AF601847}"/>
              </a:ext>
            </a:extLst>
          </p:cNvPr>
          <p:cNvSpPr txBox="1"/>
          <p:nvPr/>
        </p:nvSpPr>
        <p:spPr>
          <a:xfrm>
            <a:off x="6781800" y="2866254"/>
            <a:ext cx="212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have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8ED96-D1D8-FEBC-5327-06F844E9C86F}"/>
              </a:ext>
            </a:extLst>
          </p:cNvPr>
          <p:cNvSpPr txBox="1"/>
          <p:nvPr/>
        </p:nvSpPr>
        <p:spPr>
          <a:xfrm>
            <a:off x="3962399" y="3512585"/>
            <a:ext cx="212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should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5E862C-567B-729B-1D0E-978F044C8E54}"/>
              </a:ext>
            </a:extLst>
          </p:cNvPr>
          <p:cNvSpPr txBox="1"/>
          <p:nvPr/>
        </p:nvSpPr>
        <p:spPr>
          <a:xfrm>
            <a:off x="5023199" y="5166360"/>
            <a:ext cx="10490971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Must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ar-EG" sz="4000" b="1" dirty="0">
                <a:solidFill>
                  <a:schemeClr val="accent2"/>
                </a:solidFill>
              </a:rPr>
              <a:t>بتعبر عن الزام داخلي               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Have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</a:t>
            </a:r>
            <a:r>
              <a:rPr lang="ar-EG" sz="4000" b="1" dirty="0">
                <a:solidFill>
                  <a:srgbClr val="C00000"/>
                </a:solidFill>
              </a:rPr>
              <a:t>  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ar-EG" sz="4000" b="1" dirty="0">
                <a:solidFill>
                  <a:srgbClr val="C00000"/>
                </a:solidFill>
              </a:rPr>
              <a:t>  </a:t>
            </a:r>
            <a:r>
              <a:rPr lang="ar-EG" sz="4000" b="1" dirty="0">
                <a:solidFill>
                  <a:schemeClr val="accent2"/>
                </a:solidFill>
              </a:rPr>
              <a:t>بتعبر عن الزام خارجي مثل القوانين والقواعد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Should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ar-EG" sz="4000" b="1" dirty="0">
                <a:solidFill>
                  <a:schemeClr val="accent2"/>
                </a:solidFill>
              </a:rPr>
              <a:t>للنصيحة                    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E99F2818-CF24-315A-BEE9-CBF124D3F812}"/>
              </a:ext>
            </a:extLst>
          </p:cNvPr>
          <p:cNvSpPr/>
          <p:nvPr/>
        </p:nvSpPr>
        <p:spPr>
          <a:xfrm rot="16200000">
            <a:off x="3543299" y="5546417"/>
            <a:ext cx="838200" cy="13096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0D5C-4E7A-25DA-A058-BA30EE80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8DACCB-5D53-E9B0-5444-A013DF807E7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53F359C-3F68-5DB2-8598-486DF782D6E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D48EA5-26C2-8AE2-2904-91029BA753E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0A190BD-E6A4-91B2-AA9D-7F4FF6CB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1470CC-B4C9-BE61-3384-5B679C36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742217"/>
            <a:ext cx="16155261" cy="41552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2D3DE9-4514-B23C-25B3-9E83D758C95B}"/>
              </a:ext>
            </a:extLst>
          </p:cNvPr>
          <p:cNvSpPr txBox="1"/>
          <p:nvPr/>
        </p:nvSpPr>
        <p:spPr>
          <a:xfrm>
            <a:off x="11963400" y="340281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don’t have 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F7B118-648C-2432-4045-14E799EBFCD4}"/>
              </a:ext>
            </a:extLst>
          </p:cNvPr>
          <p:cNvSpPr txBox="1"/>
          <p:nvPr/>
        </p:nvSpPr>
        <p:spPr>
          <a:xfrm>
            <a:off x="6325030" y="462651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should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2853F8-6E05-094A-435A-21544B319427}"/>
              </a:ext>
            </a:extLst>
          </p:cNvPr>
          <p:cNvSpPr txBox="1"/>
          <p:nvPr/>
        </p:nvSpPr>
        <p:spPr>
          <a:xfrm>
            <a:off x="12573860" y="472967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shouldn’t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881971-59A8-BA16-9735-5DD7278AE240}"/>
              </a:ext>
            </a:extLst>
          </p:cNvPr>
          <p:cNvSpPr txBox="1"/>
          <p:nvPr/>
        </p:nvSpPr>
        <p:spPr>
          <a:xfrm>
            <a:off x="6377940" y="578385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AFBD26-CF2A-7ED3-8F1D-5BD9371BB37C}"/>
              </a:ext>
            </a:extLst>
          </p:cNvPr>
          <p:cNvSpPr txBox="1"/>
          <p:nvPr/>
        </p:nvSpPr>
        <p:spPr>
          <a:xfrm>
            <a:off x="12786360" y="576446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CCECE0-22D7-3E19-5121-D0442D497132}"/>
              </a:ext>
            </a:extLst>
          </p:cNvPr>
          <p:cNvSpPr txBox="1"/>
          <p:nvPr/>
        </p:nvSpPr>
        <p:spPr>
          <a:xfrm>
            <a:off x="3891801" y="3390900"/>
            <a:ext cx="1066800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إلزام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23CFA-3330-39C9-C636-1B1908CF2BE6}"/>
              </a:ext>
            </a:extLst>
          </p:cNvPr>
          <p:cNvSpPr txBox="1"/>
          <p:nvPr/>
        </p:nvSpPr>
        <p:spPr>
          <a:xfrm>
            <a:off x="3868884" y="4949676"/>
            <a:ext cx="1324478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نصيحة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351CA9-24DC-0135-E86E-CADA742E70EF}"/>
              </a:ext>
            </a:extLst>
          </p:cNvPr>
          <p:cNvSpPr txBox="1"/>
          <p:nvPr/>
        </p:nvSpPr>
        <p:spPr>
          <a:xfrm>
            <a:off x="2970707" y="6982105"/>
            <a:ext cx="1999491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إلزام ومنع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AC971-BC58-C4AD-D68C-9C2831CE665C}"/>
              </a:ext>
            </a:extLst>
          </p:cNvPr>
          <p:cNvSpPr txBox="1"/>
          <p:nvPr/>
        </p:nvSpPr>
        <p:spPr>
          <a:xfrm>
            <a:off x="617652" y="966653"/>
            <a:ext cx="670560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Complete the following chart</a:t>
            </a:r>
          </a:p>
        </p:txBody>
      </p:sp>
    </p:spTree>
    <p:extLst>
      <p:ext uri="{BB962C8B-B14F-4D97-AF65-F5344CB8AC3E}">
        <p14:creationId xmlns:p14="http://schemas.microsoft.com/office/powerpoint/2010/main" val="41079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9E77-93D8-9854-4413-2F15EAC7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09A6A1F-7B37-40C5-C244-89DD34CEF79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47ADEF9-9840-141B-D2EF-AC63828344C2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54B09D-1463-9D6C-5F83-4C58932124A6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0E84728-DE15-E5CE-3DE3-71CF7A5E8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A822A-9302-016A-4B3F-F604D9755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2224691"/>
            <a:ext cx="15814119" cy="526525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E25B56-BC84-C172-FDE8-31311B8B628E}"/>
              </a:ext>
            </a:extLst>
          </p:cNvPr>
          <p:cNvCxnSpPr>
            <a:cxnSpLocks/>
          </p:cNvCxnSpPr>
          <p:nvPr/>
        </p:nvCxnSpPr>
        <p:spPr>
          <a:xfrm>
            <a:off x="6324600" y="3848100"/>
            <a:ext cx="43434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9EA88B-6116-5A3F-C2AB-DB5EC72BF631}"/>
              </a:ext>
            </a:extLst>
          </p:cNvPr>
          <p:cNvCxnSpPr>
            <a:cxnSpLocks/>
          </p:cNvCxnSpPr>
          <p:nvPr/>
        </p:nvCxnSpPr>
        <p:spPr>
          <a:xfrm>
            <a:off x="6781800" y="4686300"/>
            <a:ext cx="3886200" cy="2362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4F7C5C-BAC7-394B-8206-33A5853E1F7E}"/>
              </a:ext>
            </a:extLst>
          </p:cNvPr>
          <p:cNvCxnSpPr>
            <a:cxnSpLocks/>
          </p:cNvCxnSpPr>
          <p:nvPr/>
        </p:nvCxnSpPr>
        <p:spPr>
          <a:xfrm flipV="1">
            <a:off x="6781800" y="3290888"/>
            <a:ext cx="3886200" cy="21434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55AEDF-CF79-26D7-C184-F6DBDBC3F07D}"/>
              </a:ext>
            </a:extLst>
          </p:cNvPr>
          <p:cNvCxnSpPr>
            <a:cxnSpLocks/>
          </p:cNvCxnSpPr>
          <p:nvPr/>
        </p:nvCxnSpPr>
        <p:spPr>
          <a:xfrm flipV="1">
            <a:off x="6840259" y="6049365"/>
            <a:ext cx="3886200" cy="1851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38A210-1362-4BBD-497F-FE486D649F13}"/>
              </a:ext>
            </a:extLst>
          </p:cNvPr>
          <p:cNvCxnSpPr>
            <a:cxnSpLocks/>
          </p:cNvCxnSpPr>
          <p:nvPr/>
        </p:nvCxnSpPr>
        <p:spPr>
          <a:xfrm flipV="1">
            <a:off x="8724900" y="6598510"/>
            <a:ext cx="1943100" cy="4499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14613DE-9CC2-6BF8-7099-0A153ABB95D9}"/>
              </a:ext>
            </a:extLst>
          </p:cNvPr>
          <p:cNvSpPr txBox="1"/>
          <p:nvPr/>
        </p:nvSpPr>
        <p:spPr>
          <a:xfrm>
            <a:off x="1028700" y="735961"/>
            <a:ext cx="217170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Match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438</Words>
  <Application>Microsoft Office PowerPoint</Application>
  <PresentationFormat>Custom</PresentationFormat>
  <Paragraphs>188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(عرض تقديمي)</dc:title>
  <cp:lastModifiedBy>Nagham Mohamed</cp:lastModifiedBy>
  <cp:revision>111</cp:revision>
  <dcterms:created xsi:type="dcterms:W3CDTF">2006-08-16T00:00:00Z</dcterms:created>
  <dcterms:modified xsi:type="dcterms:W3CDTF">2025-05-03T13:49:45Z</dcterms:modified>
  <dc:identifier>DAGk9xGvZaw</dc:identifier>
</cp:coreProperties>
</file>